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9.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1.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5.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6.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7.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8.xml" ContentType="application/vnd.openxmlformats-officedocument.theme+xml"/>
  <Override PartName="/ppt/slideLayouts/slideLayout15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2.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1" r:id="rId2"/>
    <p:sldMasterId id="2147483696" r:id="rId3"/>
    <p:sldMasterId id="2147483723" r:id="rId4"/>
    <p:sldMasterId id="2147483727" r:id="rId5"/>
    <p:sldMasterId id="2147483729" r:id="rId6"/>
    <p:sldMasterId id="2147483731" r:id="rId7"/>
    <p:sldMasterId id="2147483937" r:id="rId8"/>
    <p:sldMasterId id="2147484385" r:id="rId9"/>
    <p:sldMasterId id="2147484425" r:id="rId10"/>
    <p:sldMasterId id="2147484511" r:id="rId11"/>
    <p:sldMasterId id="2147484523" r:id="rId12"/>
    <p:sldMasterId id="2147484535" r:id="rId13"/>
    <p:sldMasterId id="2147484548" r:id="rId14"/>
    <p:sldMasterId id="2147484560" r:id="rId15"/>
    <p:sldMasterId id="2147484575" r:id="rId16"/>
    <p:sldMasterId id="2147484587" r:id="rId17"/>
    <p:sldMasterId id="2147484617" r:id="rId18"/>
    <p:sldMasterId id="2147484704" r:id="rId19"/>
  </p:sldMasterIdLst>
  <p:notesMasterIdLst>
    <p:notesMasterId r:id="rId144"/>
  </p:notesMasterIdLst>
  <p:handoutMasterIdLst>
    <p:handoutMasterId r:id="rId145"/>
  </p:handoutMasterIdLst>
  <p:sldIdLst>
    <p:sldId id="419" r:id="rId20"/>
    <p:sldId id="458" r:id="rId21"/>
    <p:sldId id="461" r:id="rId22"/>
    <p:sldId id="464" r:id="rId23"/>
    <p:sldId id="460" r:id="rId24"/>
    <p:sldId id="459" r:id="rId25"/>
    <p:sldId id="463" r:id="rId26"/>
    <p:sldId id="422" r:id="rId27"/>
    <p:sldId id="457" r:id="rId28"/>
    <p:sldId id="420" r:id="rId29"/>
    <p:sldId id="371" r:id="rId30"/>
    <p:sldId id="379" r:id="rId31"/>
    <p:sldId id="378" r:id="rId32"/>
    <p:sldId id="523" r:id="rId33"/>
    <p:sldId id="424" r:id="rId34"/>
    <p:sldId id="421" r:id="rId35"/>
    <p:sldId id="275" r:id="rId36"/>
    <p:sldId id="350" r:id="rId37"/>
    <p:sldId id="362" r:id="rId38"/>
    <p:sldId id="278" r:id="rId39"/>
    <p:sldId id="284" r:id="rId40"/>
    <p:sldId id="287" r:id="rId41"/>
    <p:sldId id="503" r:id="rId42"/>
    <p:sldId id="423" r:id="rId43"/>
    <p:sldId id="354" r:id="rId44"/>
    <p:sldId id="506" r:id="rId45"/>
    <p:sldId id="363" r:id="rId46"/>
    <p:sldId id="266" r:id="rId47"/>
    <p:sldId id="365" r:id="rId48"/>
    <p:sldId id="281" r:id="rId49"/>
    <p:sldId id="309" r:id="rId50"/>
    <p:sldId id="366" r:id="rId51"/>
    <p:sldId id="301" r:id="rId52"/>
    <p:sldId id="367" r:id="rId53"/>
    <p:sldId id="368" r:id="rId54"/>
    <p:sldId id="369" r:id="rId55"/>
    <p:sldId id="372" r:id="rId56"/>
    <p:sldId id="373" r:id="rId57"/>
    <p:sldId id="380" r:id="rId58"/>
    <p:sldId id="307" r:id="rId59"/>
    <p:sldId id="299" r:id="rId60"/>
    <p:sldId id="381" r:id="rId61"/>
    <p:sldId id="324" r:id="rId62"/>
    <p:sldId id="387" r:id="rId63"/>
    <p:sldId id="385" r:id="rId64"/>
    <p:sldId id="374" r:id="rId65"/>
    <p:sldId id="386" r:id="rId66"/>
    <p:sldId id="375" r:id="rId67"/>
    <p:sldId id="351" r:id="rId68"/>
    <p:sldId id="288" r:id="rId69"/>
    <p:sldId id="388" r:id="rId70"/>
    <p:sldId id="330" r:id="rId71"/>
    <p:sldId id="370" r:id="rId72"/>
    <p:sldId id="397" r:id="rId73"/>
    <p:sldId id="390" r:id="rId74"/>
    <p:sldId id="265" r:id="rId75"/>
    <p:sldId id="376" r:id="rId76"/>
    <p:sldId id="399" r:id="rId77"/>
    <p:sldId id="292" r:id="rId78"/>
    <p:sldId id="326" r:id="rId79"/>
    <p:sldId id="327" r:id="rId80"/>
    <p:sldId id="303" r:id="rId81"/>
    <p:sldId id="353" r:id="rId82"/>
    <p:sldId id="289" r:id="rId83"/>
    <p:sldId id="290" r:id="rId84"/>
    <p:sldId id="304" r:id="rId85"/>
    <p:sldId id="291" r:id="rId86"/>
    <p:sldId id="400" r:id="rId87"/>
    <p:sldId id="401" r:id="rId88"/>
    <p:sldId id="325" r:id="rId89"/>
    <p:sldId id="405" r:id="rId90"/>
    <p:sldId id="406" r:id="rId91"/>
    <p:sldId id="407" r:id="rId92"/>
    <p:sldId id="507" r:id="rId93"/>
    <p:sldId id="509" r:id="rId94"/>
    <p:sldId id="508" r:id="rId95"/>
    <p:sldId id="512" r:id="rId96"/>
    <p:sldId id="513" r:id="rId97"/>
    <p:sldId id="504" r:id="rId98"/>
    <p:sldId id="352" r:id="rId99"/>
    <p:sldId id="306" r:id="rId100"/>
    <p:sldId id="328" r:id="rId101"/>
    <p:sldId id="344" r:id="rId102"/>
    <p:sldId id="297" r:id="rId103"/>
    <p:sldId id="398" r:id="rId104"/>
    <p:sldId id="412" r:id="rId105"/>
    <p:sldId id="403" r:id="rId106"/>
    <p:sldId id="408" r:id="rId107"/>
    <p:sldId id="409" r:id="rId108"/>
    <p:sldId id="410" r:id="rId109"/>
    <p:sldId id="413" r:id="rId110"/>
    <p:sldId id="414" r:id="rId111"/>
    <p:sldId id="411" r:id="rId112"/>
    <p:sldId id="404" r:id="rId113"/>
    <p:sldId id="416" r:id="rId114"/>
    <p:sldId id="415" r:id="rId115"/>
    <p:sldId id="402" r:id="rId116"/>
    <p:sldId id="417" r:id="rId117"/>
    <p:sldId id="293" r:id="rId118"/>
    <p:sldId id="295" r:id="rId119"/>
    <p:sldId id="342" r:id="rId120"/>
    <p:sldId id="343" r:id="rId121"/>
    <p:sldId id="294" r:id="rId122"/>
    <p:sldId id="296" r:id="rId123"/>
    <p:sldId id="519" r:id="rId124"/>
    <p:sldId id="302" r:id="rId125"/>
    <p:sldId id="468" r:id="rId126"/>
    <p:sldId id="470" r:id="rId127"/>
    <p:sldId id="473" r:id="rId128"/>
    <p:sldId id="474" r:id="rId129"/>
    <p:sldId id="469" r:id="rId130"/>
    <p:sldId id="476" r:id="rId131"/>
    <p:sldId id="477" r:id="rId132"/>
    <p:sldId id="475" r:id="rId133"/>
    <p:sldId id="514" r:id="rId134"/>
    <p:sldId id="483" r:id="rId135"/>
    <p:sldId id="515" r:id="rId136"/>
    <p:sldId id="516" r:id="rId137"/>
    <p:sldId id="522" r:id="rId138"/>
    <p:sldId id="499" r:id="rId139"/>
    <p:sldId id="493" r:id="rId140"/>
    <p:sldId id="521" r:id="rId141"/>
    <p:sldId id="310" r:id="rId142"/>
    <p:sldId id="329" r:id="rId143"/>
  </p:sldIdLst>
  <p:sldSz cx="9144000" cy="6858000" type="screen4x3"/>
  <p:notesSz cx="6858000" cy="9144000"/>
  <p:defaultTextStyle>
    <a:defPPr>
      <a:defRPr lang="ja-JP"/>
    </a:defPPr>
    <a:lvl1pPr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29695"/>
    <a:srgbClr val="318E8E"/>
    <a:srgbClr val="C8401B"/>
    <a:srgbClr val="FFFF66"/>
    <a:srgbClr val="66FF66"/>
    <a:srgbClr val="99FFCC"/>
    <a:srgbClr val="FF66CC"/>
    <a:srgbClr val="CC99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86" autoAdjust="0"/>
    <p:restoredTop sz="83527" autoAdjust="0"/>
  </p:normalViewPr>
  <p:slideViewPr>
    <p:cSldViewPr>
      <p:cViewPr varScale="1">
        <p:scale>
          <a:sx n="115" d="100"/>
          <a:sy n="115" d="100"/>
        </p:scale>
        <p:origin x="192" y="312"/>
      </p:cViewPr>
      <p:guideLst>
        <p:guide orient="horz" pos="2160"/>
        <p:guide pos="2880"/>
      </p:guideLst>
    </p:cSldViewPr>
  </p:slideViewPr>
  <p:outlineViewPr>
    <p:cViewPr>
      <p:scale>
        <a:sx n="33" d="100"/>
        <a:sy n="33" d="100"/>
      </p:scale>
      <p:origin x="0" y="6928"/>
    </p:cViewPr>
  </p:outlineViewPr>
  <p:notesTextViewPr>
    <p:cViewPr>
      <p:scale>
        <a:sx n="100" d="100"/>
        <a:sy n="100" d="100"/>
      </p:scale>
      <p:origin x="0" y="0"/>
    </p:cViewPr>
  </p:notesTextViewPr>
  <p:sorterViewPr>
    <p:cViewPr varScale="1">
      <p:scale>
        <a:sx n="1" d="1"/>
        <a:sy n="1" d="1"/>
      </p:scale>
      <p:origin x="0" y="136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149"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slide" Target="slides/slide120.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40" Type="http://schemas.openxmlformats.org/officeDocument/2006/relationships/slide" Target="slides/slide121.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slide" Target="slides/slide111.xml"/><Relationship Id="rId135" Type="http://schemas.openxmlformats.org/officeDocument/2006/relationships/slide" Target="slides/slide11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6" Type="http://schemas.openxmlformats.org/officeDocument/2006/relationships/slideMaster" Target="slideMasters/slideMaster16.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notesMaster" Target="notesMasters/notesMaster1.xml"/><Relationship Id="rId90" Type="http://schemas.openxmlformats.org/officeDocument/2006/relationships/slide" Target="slides/slide7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50000"/>
              </a:spcBef>
              <a:defRPr kumimoji="1" sz="1200" b="1">
                <a:solidFill>
                  <a:srgbClr val="000066"/>
                </a:solidFill>
                <a:effectLst>
                  <a:outerShdw blurRad="38100" dist="38100" dir="2700000" algn="tl">
                    <a:srgbClr val="DDDDDD"/>
                  </a:outerShdw>
                </a:effectLst>
                <a:latin typeface="Copperplate Gothic Light" pitchFamily="24" charset="0"/>
                <a:ea typeface="ＭＳ Ｐゴシック" pitchFamily="24" charset="-128"/>
                <a:cs typeface="ＭＳ Ｐゴシック" pitchFamily="24" charset="-128"/>
              </a:defRPr>
            </a:lvl1pPr>
          </a:lstStyle>
          <a:p>
            <a:pPr>
              <a:defRPr/>
            </a:pPr>
            <a:endParaRPr lang="en-US" altLang="ja-JP"/>
          </a:p>
        </p:txBody>
      </p:sp>
      <p:sp>
        <p:nvSpPr>
          <p:cNvPr id="2662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kumimoji="1" sz="1200" b="1">
                <a:solidFill>
                  <a:srgbClr val="000066"/>
                </a:solidFill>
                <a:effectLst>
                  <a:outerShdw blurRad="38100" dist="38100" dir="2700000" algn="tl">
                    <a:srgbClr val="DDDDDD"/>
                  </a:outerShdw>
                </a:effectLst>
                <a:latin typeface="Copperplate Gothic Light" pitchFamily="24" charset="0"/>
                <a:ea typeface="ＭＳ Ｐゴシック" pitchFamily="24" charset="-128"/>
                <a:cs typeface="ＭＳ Ｐゴシック" pitchFamily="24" charset="-128"/>
              </a:defRPr>
            </a:lvl1pPr>
          </a:lstStyle>
          <a:p>
            <a:pPr>
              <a:defRPr/>
            </a:pPr>
            <a:endParaRPr lang="en-US" altLang="ja-JP"/>
          </a:p>
        </p:txBody>
      </p:sp>
      <p:sp>
        <p:nvSpPr>
          <p:cNvPr id="2662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50000"/>
              </a:spcBef>
              <a:defRPr kumimoji="1" sz="1200" b="1">
                <a:solidFill>
                  <a:srgbClr val="000066"/>
                </a:solidFill>
                <a:effectLst>
                  <a:outerShdw blurRad="38100" dist="38100" dir="2700000" algn="tl">
                    <a:srgbClr val="DDDDDD"/>
                  </a:outerShdw>
                </a:effectLst>
                <a:latin typeface="Copperplate Gothic Light" pitchFamily="24" charset="0"/>
                <a:ea typeface="ＭＳ Ｐゴシック" pitchFamily="24" charset="-128"/>
                <a:cs typeface="ＭＳ Ｐゴシック" pitchFamily="24" charset="-128"/>
              </a:defRPr>
            </a:lvl1pPr>
          </a:lstStyle>
          <a:p>
            <a:pPr>
              <a:defRPr/>
            </a:pPr>
            <a:endParaRPr lang="en-US" altLang="ja-JP"/>
          </a:p>
        </p:txBody>
      </p:sp>
      <p:sp>
        <p:nvSpPr>
          <p:cNvPr id="2662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kumimoji="1" sz="1200" b="1">
                <a:solidFill>
                  <a:srgbClr val="000066"/>
                </a:solidFill>
                <a:effectLst>
                  <a:outerShdw blurRad="38100" dist="38100" dir="2700000" algn="tl">
                    <a:srgbClr val="DDDDDD"/>
                  </a:outerShdw>
                </a:effectLst>
                <a:latin typeface="Copperplate Gothic Light" charset="0"/>
              </a:defRPr>
            </a:lvl1pPr>
          </a:lstStyle>
          <a:p>
            <a:pPr>
              <a:defRPr/>
            </a:pPr>
            <a:fld id="{0E807DA4-83AC-294E-96F3-05F2B06B9A52}" type="slidenum">
              <a:rPr lang="en-US" altLang="ja-JP"/>
              <a:pPr>
                <a:defRPr/>
              </a:pPr>
              <a:t>‹#›</a:t>
            </a:fld>
            <a:endParaRPr lang="en-US" altLang="ja-JP"/>
          </a:p>
        </p:txBody>
      </p:sp>
    </p:spTree>
    <p:extLst>
      <p:ext uri="{BB962C8B-B14F-4D97-AF65-F5344CB8AC3E}">
        <p14:creationId xmlns:p14="http://schemas.microsoft.com/office/powerpoint/2010/main" val="1579804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a:latin typeface="Tahoma" pitchFamily="24" charset="-52"/>
                <a:ea typeface="ＭＳ Ｐゴシック" pitchFamily="24" charset="-128"/>
                <a:cs typeface="ＭＳ Ｐゴシック" pitchFamily="24" charset="-128"/>
              </a:defRPr>
            </a:lvl1pPr>
          </a:lstStyle>
          <a:p>
            <a:pPr>
              <a:defRPr/>
            </a:pPr>
            <a:endParaRPr lang="en-US"/>
          </a:p>
        </p:txBody>
      </p:sp>
      <p:sp>
        <p:nvSpPr>
          <p:cNvPr id="542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r">
              <a:defRPr sz="1200">
                <a:latin typeface="Tahoma" pitchFamily="24" charset="-52"/>
                <a:ea typeface="ＭＳ Ｐゴシック" pitchFamily="24" charset="-128"/>
                <a:cs typeface="ＭＳ Ｐゴシック" pitchFamily="24" charset="-128"/>
              </a:defRPr>
            </a:lvl1pPr>
          </a:lstStyle>
          <a:p>
            <a:pPr>
              <a:defRPr/>
            </a:pPr>
            <a:endParaRPr lang="en-US"/>
          </a:p>
        </p:txBody>
      </p:sp>
      <p:sp>
        <p:nvSpPr>
          <p:cNvPr id="655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4277"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42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defRPr sz="1200">
                <a:latin typeface="Tahoma" pitchFamily="24" charset="-52"/>
                <a:ea typeface="ＭＳ Ｐゴシック" pitchFamily="24" charset="-128"/>
                <a:cs typeface="ＭＳ Ｐゴシック" pitchFamily="24" charset="-128"/>
              </a:defRPr>
            </a:lvl1pPr>
          </a:lstStyle>
          <a:p>
            <a:pPr>
              <a:defRPr/>
            </a:pPr>
            <a:endParaRPr lang="en-US"/>
          </a:p>
        </p:txBody>
      </p:sp>
      <p:sp>
        <p:nvSpPr>
          <p:cNvPr id="542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200"/>
            </a:lvl1pPr>
          </a:lstStyle>
          <a:p>
            <a:pPr>
              <a:defRPr/>
            </a:pPr>
            <a:fld id="{C2E6496C-3AB7-0944-B4AE-EAE7D0555BEB}" type="slidenum">
              <a:rPr lang="en-US"/>
              <a:pPr>
                <a:defRPr/>
              </a:pPr>
              <a:t>‹#›</a:t>
            </a:fld>
            <a:endParaRPr lang="en-US"/>
          </a:p>
        </p:txBody>
      </p:sp>
    </p:spTree>
    <p:extLst>
      <p:ext uri="{BB962C8B-B14F-4D97-AF65-F5344CB8AC3E}">
        <p14:creationId xmlns:p14="http://schemas.microsoft.com/office/powerpoint/2010/main" val="36748172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24" charset="0"/>
        <a:ea typeface="ＭＳ Ｐ明朝" pitchFamily="24" charset="-128"/>
        <a:cs typeface="ＭＳ Ｐ明朝" pitchFamily="24" charset="-128"/>
      </a:defRPr>
    </a:lvl1pPr>
    <a:lvl2pPr marL="457200" algn="l" rtl="0" eaLnBrk="0" fontAlgn="base" hangingPunct="0">
      <a:spcBef>
        <a:spcPct val="30000"/>
      </a:spcBef>
      <a:spcAft>
        <a:spcPct val="0"/>
      </a:spcAft>
      <a:defRPr kumimoji="1" sz="1200" kern="1200">
        <a:solidFill>
          <a:schemeClr val="tx1"/>
        </a:solidFill>
        <a:latin typeface="Times New Roman" pitchFamily="24" charset="0"/>
        <a:ea typeface="ＭＳ Ｐ明朝" pitchFamily="24" charset="-128"/>
        <a:cs typeface="ＭＳ Ｐ明朝" pitchFamily="24" charset="-128"/>
      </a:defRPr>
    </a:lvl2pPr>
    <a:lvl3pPr marL="914400" algn="l" rtl="0" eaLnBrk="0" fontAlgn="base" hangingPunct="0">
      <a:spcBef>
        <a:spcPct val="30000"/>
      </a:spcBef>
      <a:spcAft>
        <a:spcPct val="0"/>
      </a:spcAft>
      <a:defRPr kumimoji="1" sz="1200" kern="1200">
        <a:solidFill>
          <a:schemeClr val="tx1"/>
        </a:solidFill>
        <a:latin typeface="Times New Roman" pitchFamily="24" charset="0"/>
        <a:ea typeface="ＭＳ Ｐ明朝" pitchFamily="24" charset="-128"/>
        <a:cs typeface="ＭＳ Ｐ明朝" pitchFamily="24" charset="-128"/>
      </a:defRPr>
    </a:lvl3pPr>
    <a:lvl4pPr marL="1371600" algn="l" rtl="0" eaLnBrk="0" fontAlgn="base" hangingPunct="0">
      <a:spcBef>
        <a:spcPct val="30000"/>
      </a:spcBef>
      <a:spcAft>
        <a:spcPct val="0"/>
      </a:spcAft>
      <a:defRPr kumimoji="1" sz="1200" kern="1200">
        <a:solidFill>
          <a:schemeClr val="tx1"/>
        </a:solidFill>
        <a:latin typeface="Times New Roman" pitchFamily="24" charset="0"/>
        <a:ea typeface="ＭＳ Ｐ明朝" pitchFamily="24" charset="-128"/>
        <a:cs typeface="ＭＳ Ｐ明朝" pitchFamily="24" charset="-128"/>
      </a:defRPr>
    </a:lvl4pPr>
    <a:lvl5pPr marL="1828800" algn="l" rtl="0" eaLnBrk="0" fontAlgn="base" hangingPunct="0">
      <a:spcBef>
        <a:spcPct val="30000"/>
      </a:spcBef>
      <a:spcAft>
        <a:spcPct val="0"/>
      </a:spcAft>
      <a:defRPr kumimoji="1" sz="1200" kern="1200">
        <a:solidFill>
          <a:schemeClr val="tx1"/>
        </a:solidFill>
        <a:latin typeface="Times New Roman" pitchFamily="24" charset="0"/>
        <a:ea typeface="ＭＳ Ｐ明朝" pitchFamily="24" charset="-128"/>
        <a:cs typeface="ＭＳ Ｐ明朝" pitchFamily="2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What issue confounds you right now?</a:t>
            </a:r>
            <a:endParaRPr lang="en-US">
              <a:latin typeface="Arial"/>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If you could ask God a personal question about your life, what would you ask?</a:t>
            </a:r>
            <a:r>
              <a:rPr lang="en-SG">
                <a:effectLst/>
                <a:latin typeface="Arial"/>
                <a:cs typeface="Arial"/>
              </a:rPr>
              <a:t> </a:t>
            </a:r>
            <a:endParaRPr lang="en-US">
              <a:latin typeface="Arial"/>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effectLst/>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SG">
                <a:latin typeface="Arial"/>
                <a:cs typeface="Arial"/>
              </a:rPr>
              <a:t>We</a:t>
            </a:r>
            <a:r>
              <a:rPr lang="en-SG" baseline="0">
                <a:latin typeface="Arial"/>
                <a:cs typeface="Arial"/>
              </a:rPr>
              <a:t> all know the value of a godly mother, so..</a:t>
            </a:r>
            <a:r>
              <a:rPr lang="en-SG">
                <a:latin typeface="Arial"/>
                <a:cs typeface="Arial"/>
              </a:rPr>
              <a:t>. </a:t>
            </a:r>
            <a:endParaRPr lang="en-US">
              <a:latin typeface="Arial"/>
              <a:cs typeface="Arial"/>
            </a:endParaRPr>
          </a:p>
          <a:p>
            <a:endParaRPr lang="en-US">
              <a:latin typeface="Arial"/>
              <a:cs typeface="Arial"/>
            </a:endParaRPr>
          </a:p>
          <a:p>
            <a:endParaRPr lang="en-US"/>
          </a:p>
        </p:txBody>
      </p:sp>
      <p:sp>
        <p:nvSpPr>
          <p:cNvPr id="4" name="Slide Number Placeholder 3"/>
          <p:cNvSpPr>
            <a:spLocks noGrp="1"/>
          </p:cNvSpPr>
          <p:nvPr>
            <p:ph type="sldNum" sz="quarter" idx="10"/>
          </p:nvPr>
        </p:nvSpPr>
        <p:spPr/>
        <p:txBody>
          <a:bodyPr/>
          <a:lstStyle/>
          <a:p>
            <a:pPr>
              <a:defRPr/>
            </a:pPr>
            <a:fld id="{C2E6496C-3AB7-0944-B4AE-EAE7D0555BEB}" type="slidenum">
              <a:rPr lang="en-US"/>
              <a:pPr>
                <a:defRPr/>
              </a:pPr>
              <a:t>12</a:t>
            </a:fld>
            <a:endParaRPr lang="en-US"/>
          </a:p>
        </p:txBody>
      </p:sp>
    </p:spTree>
    <p:extLst>
      <p:ext uri="{BB962C8B-B14F-4D97-AF65-F5344CB8AC3E}">
        <p14:creationId xmlns:p14="http://schemas.microsoft.com/office/powerpoint/2010/main" val="3324913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13</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a:cs typeface="Arial"/>
              </a:rPr>
              <a:t>I can imagine someone saying, “Lord, why did you take my mother when I was young?”</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14</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a:cs typeface="Arial"/>
              </a:rPr>
              <a:t>Others might wonder why they can’t find a job—or why their nice boss was replaced with a mean boss. </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On a more global scale, why doesn’t God punish people who blaspheme his name—or kill or rape or cheat others?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How can we handle these injustices without turning into cynics? Basically…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What should we do when we ask God but our</a:t>
            </a:r>
            <a:r>
              <a:rPr lang="en-US" baseline="0">
                <a:latin typeface="Arial"/>
                <a:cs typeface="Arial"/>
              </a:rPr>
              <a:t> question is met with silence?</a:t>
            </a:r>
            <a:endParaRPr lang="en-US">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AC9FC2D-651B-1C4A-B049-90FC20B0B4E0}" type="slidenum">
              <a:rPr lang="en-US" sz="1200"/>
              <a:pPr/>
              <a:t>17</a:t>
            </a:fld>
            <a:endParaRPr lang="en-US" sz="12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明朝" charset="0"/>
              <a:cs typeface="Arial"/>
            </a:endParaRPr>
          </a:p>
          <a:p>
            <a:pPr eaLnBrk="1" hangingPunct="1"/>
            <a:r>
              <a:rPr kumimoji="1" lang="en-US" sz="1200" kern="1200">
                <a:solidFill>
                  <a:schemeClr val="tx1"/>
                </a:solidFill>
                <a:effectLst/>
                <a:latin typeface="Arial"/>
                <a:ea typeface="ＭＳ Ｐ明朝" pitchFamily="24" charset="-128"/>
                <a:cs typeface="Arial"/>
              </a:rPr>
              <a:t>Today we enter into a time in Israel’s divided kingdom when Judah recently saw their godly king Josiah killed. </a:t>
            </a:r>
            <a:endParaRPr lang="en-US">
              <a:latin typeface="Arial"/>
              <a:ea typeface="ＭＳ Ｐ明朝" charset="0"/>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2E6496C-3AB7-0944-B4AE-EAE7D0555BEB}" type="slidenum">
              <a:rPr lang="en-US"/>
              <a:pPr>
                <a:defRPr/>
              </a:pPr>
              <a:t>18</a:t>
            </a:fld>
            <a:endParaRPr lang="en-US"/>
          </a:p>
        </p:txBody>
      </p:sp>
    </p:spTree>
    <p:extLst>
      <p:ext uri="{BB962C8B-B14F-4D97-AF65-F5344CB8AC3E}">
        <p14:creationId xmlns:p14="http://schemas.microsoft.com/office/powerpoint/2010/main" val="33639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It was in their last years during the time when an obscure prophet named Habakkuk lived. We know that from Habakkuk 1:1—“This is the message that the prophet Habakkuk received in a vision.”</a:t>
            </a:r>
            <a:r>
              <a:rPr lang="en-SG">
                <a:effectLst/>
                <a:latin typeface="Arial"/>
                <a:cs typeface="Arial"/>
              </a:rPr>
              <a:t> </a:t>
            </a:r>
            <a:endParaRPr lang="en-US">
              <a:latin typeface="Arial"/>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明朝" pitchFamily="24" charset="-128"/>
                <a:cs typeface="Arial"/>
              </a:rPr>
              <a:t>Speakers often tell audiences what they know. </a:t>
            </a:r>
          </a:p>
          <a:p>
            <a:r>
              <a:rPr kumimoji="1" lang="en-US" sz="1200" kern="1200" dirty="0">
                <a:solidFill>
                  <a:schemeClr val="tx1"/>
                </a:solidFill>
                <a:effectLst/>
                <a:latin typeface="Arial"/>
                <a:ea typeface="ＭＳ Ｐ明朝" pitchFamily="24" charset="-128"/>
                <a:cs typeface="Arial"/>
              </a:rPr>
              <a:t>• However, today I will tell you what I do </a:t>
            </a:r>
            <a:r>
              <a:rPr kumimoji="1" lang="en-US" sz="1200" b="1" i="1" kern="1200" dirty="0">
                <a:solidFill>
                  <a:schemeClr val="tx1"/>
                </a:solidFill>
                <a:effectLst/>
                <a:latin typeface="Arial"/>
                <a:ea typeface="ＭＳ Ｐ明朝" pitchFamily="24" charset="-128"/>
                <a:cs typeface="Arial"/>
              </a:rPr>
              <a:t>not</a:t>
            </a:r>
            <a:r>
              <a:rPr kumimoji="1" lang="en-US" sz="1200" kern="1200" dirty="0">
                <a:solidFill>
                  <a:schemeClr val="tx1"/>
                </a:solidFill>
                <a:effectLst/>
                <a:latin typeface="Arial"/>
                <a:ea typeface="ＭＳ Ｐ明朝" pitchFamily="24" charset="-128"/>
                <a:cs typeface="Arial"/>
              </a:rPr>
              <a:t> know</a:t>
            </a:r>
            <a:r>
              <a:rPr kumimoji="1" lang="en-SG" sz="1200" kern="1200" dirty="0">
                <a:solidFill>
                  <a:schemeClr val="tx1"/>
                </a:solidFill>
                <a:effectLst/>
                <a:latin typeface="Arial"/>
                <a:ea typeface="ＭＳ Ｐ明朝" pitchFamily="24" charset="-128"/>
                <a:cs typeface="Arial"/>
              </a:rPr>
              <a:t>.</a:t>
            </a:r>
            <a:endParaRPr lang="en-US" dirty="0">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9BCD983-D809-5042-9AFD-22C95DEACE90}" type="slidenum">
              <a:rPr lang="en-US" sz="1200"/>
              <a:pPr/>
              <a:t>20</a:t>
            </a:fld>
            <a:endParaRPr lang="en-US" sz="120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3534D18-302C-5C44-A39E-9F8BE420982E}" type="slidenum">
              <a:rPr lang="en-US" sz="1200">
                <a:solidFill>
                  <a:srgbClr val="000000"/>
                </a:solidFill>
              </a:rPr>
              <a:pPr/>
              <a:t>21</a:t>
            </a:fld>
            <a:endParaRPr lang="en-US" sz="1200">
              <a:solidFill>
                <a:srgbClr val="000000"/>
              </a:solidFill>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xfrm>
            <a:off x="914400" y="4343400"/>
            <a:ext cx="5029200" cy="1016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dirty="0">
                <a:latin typeface="Times New Roman" charset="0"/>
                <a:ea typeface="ＭＳ 明朝" charset="0"/>
                <a:cs typeface="ＭＳ 明朝" charset="0"/>
              </a:rPr>
              <a:t>If Habakkuk prophesied about 600 BC, he lived under King </a:t>
            </a:r>
            <a:r>
              <a:rPr lang="en-US" altLang="ja-JP" dirty="0" err="1">
                <a:latin typeface="Times New Roman" charset="0"/>
                <a:ea typeface="ＭＳ 明朝" charset="0"/>
                <a:cs typeface="ＭＳ 明朝" charset="0"/>
              </a:rPr>
              <a:t>Jehoiakim</a:t>
            </a:r>
            <a:r>
              <a:rPr lang="en-US" altLang="ja-JP" dirty="0">
                <a:latin typeface="Times New Roman" charset="0"/>
                <a:ea typeface="ＭＳ 明朝" charset="0"/>
                <a:cs typeface="ＭＳ 明朝" charset="0"/>
              </a:rPr>
              <a:t>. The pious Josiah had been slain so the brief era of reform had ended. After a reign of three months </a:t>
            </a:r>
            <a:r>
              <a:rPr lang="en-US" altLang="ja-JP" dirty="0" err="1">
                <a:latin typeface="Times New Roman" charset="0"/>
                <a:ea typeface="ＭＳ 明朝" charset="0"/>
                <a:cs typeface="ＭＳ 明朝" charset="0"/>
              </a:rPr>
              <a:t>Jehoahaz</a:t>
            </a:r>
            <a:r>
              <a:rPr lang="en-US" altLang="ja-JP" dirty="0">
                <a:latin typeface="Times New Roman" charset="0"/>
                <a:ea typeface="ＭＳ 明朝" charset="0"/>
                <a:cs typeface="ＭＳ 明朝" charset="0"/>
              </a:rPr>
              <a:t> was deposed by Pharaoh </a:t>
            </a:r>
            <a:r>
              <a:rPr lang="en-US" altLang="ja-JP" dirty="0" err="1">
                <a:latin typeface="Times New Roman" charset="0"/>
                <a:ea typeface="ＭＳ 明朝" charset="0"/>
                <a:cs typeface="ＭＳ 明朝" charset="0"/>
              </a:rPr>
              <a:t>Neco</a:t>
            </a:r>
            <a:r>
              <a:rPr lang="en-US" altLang="ja-JP" dirty="0">
                <a:latin typeface="Times New Roman" charset="0"/>
                <a:ea typeface="ＭＳ 明朝" charset="0"/>
                <a:cs typeface="ＭＳ 明朝" charset="0"/>
              </a:rPr>
              <a:t>, who placed </a:t>
            </a:r>
            <a:r>
              <a:rPr lang="en-US" altLang="ja-JP" dirty="0" err="1">
                <a:latin typeface="Times New Roman" charset="0"/>
                <a:ea typeface="ＭＳ 明朝" charset="0"/>
                <a:cs typeface="ＭＳ 明朝" charset="0"/>
              </a:rPr>
              <a:t>Jehoiakim</a:t>
            </a:r>
            <a:r>
              <a:rPr lang="en-US" altLang="ja-JP" dirty="0">
                <a:latin typeface="Times New Roman" charset="0"/>
                <a:ea typeface="ＭＳ 明朝" charset="0"/>
                <a:cs typeface="ＭＳ 明朝" charset="0"/>
              </a:rPr>
              <a:t> on the throne. The latter was selfish, tyrannical and godless. In a short time the deplorable conditions of Manasseh</a:t>
            </a:r>
            <a:r>
              <a:rPr lang="uk-UA" altLang="ja-JP" dirty="0">
                <a:latin typeface="Times New Roman" charset="0"/>
                <a:ea typeface="ＭＳ 明朝" charset="0"/>
                <a:cs typeface="ＭＳ 明朝" charset="0"/>
              </a:rPr>
              <a:t>'</a:t>
            </a:r>
            <a:r>
              <a:rPr lang="en-US" altLang="ja-JP" dirty="0">
                <a:latin typeface="Times New Roman" charset="0"/>
                <a:ea typeface="ＭＳ 明朝" charset="0"/>
                <a:cs typeface="ＭＳ 明朝" charset="0"/>
              </a:rPr>
              <a:t>s reign returned. </a:t>
            </a:r>
            <a:endParaRPr lang="en-US" dirty="0">
              <a:latin typeface="Times New Roman" charset="0"/>
              <a:ea typeface="ＭＳ Ｐ明朝" charset="0"/>
              <a:cs typeface="ＭＳ Ｐ明朝"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5F3E705-CBA2-A742-B39C-2DA59AD29086}" type="slidenum">
              <a:rPr lang="en-US" sz="1200">
                <a:solidFill>
                  <a:prstClr val="black"/>
                </a:solidFill>
              </a:rPr>
              <a:pPr/>
              <a:t>23</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3534D18-302C-5C44-A39E-9F8BE420982E}" type="slidenum">
              <a:rPr lang="en-US" sz="1200">
                <a:solidFill>
                  <a:srgbClr val="000000"/>
                </a:solidFill>
              </a:rPr>
              <a:pPr/>
              <a:t>26</a:t>
            </a:fld>
            <a:endParaRPr lang="en-US" sz="1200">
              <a:solidFill>
                <a:srgbClr val="000000"/>
              </a:solidFill>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xfrm>
            <a:off x="914400" y="4343400"/>
            <a:ext cx="5029200" cy="1016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dirty="0">
                <a:latin typeface="Times New Roman" charset="0"/>
                <a:ea typeface="ＭＳ 明朝" charset="0"/>
                <a:cs typeface="ＭＳ 明朝" charset="0"/>
              </a:rPr>
              <a:t>If Habakkuk prophesied about 600 BC, he lived under King </a:t>
            </a:r>
            <a:r>
              <a:rPr lang="en-US" altLang="ja-JP" dirty="0" err="1">
                <a:latin typeface="Times New Roman" charset="0"/>
                <a:ea typeface="ＭＳ 明朝" charset="0"/>
                <a:cs typeface="ＭＳ 明朝" charset="0"/>
              </a:rPr>
              <a:t>Jehoiakim</a:t>
            </a:r>
            <a:r>
              <a:rPr lang="en-US" altLang="ja-JP" dirty="0">
                <a:latin typeface="Times New Roman" charset="0"/>
                <a:ea typeface="ＭＳ 明朝" charset="0"/>
                <a:cs typeface="ＭＳ 明朝" charset="0"/>
              </a:rPr>
              <a:t>. The pious Josiah had been slain so the brief era of reform had ended. After a reign of three months </a:t>
            </a:r>
            <a:r>
              <a:rPr lang="en-US" altLang="ja-JP" dirty="0" err="1">
                <a:latin typeface="Times New Roman" charset="0"/>
                <a:ea typeface="ＭＳ 明朝" charset="0"/>
                <a:cs typeface="ＭＳ 明朝" charset="0"/>
              </a:rPr>
              <a:t>Jehoahaz</a:t>
            </a:r>
            <a:r>
              <a:rPr lang="en-US" altLang="ja-JP" dirty="0">
                <a:latin typeface="Times New Roman" charset="0"/>
                <a:ea typeface="ＭＳ 明朝" charset="0"/>
                <a:cs typeface="ＭＳ 明朝" charset="0"/>
              </a:rPr>
              <a:t> was deposed by Pharaoh </a:t>
            </a:r>
            <a:r>
              <a:rPr lang="en-US" altLang="ja-JP" dirty="0" err="1">
                <a:latin typeface="Times New Roman" charset="0"/>
                <a:ea typeface="ＭＳ 明朝" charset="0"/>
                <a:cs typeface="ＭＳ 明朝" charset="0"/>
              </a:rPr>
              <a:t>Neco</a:t>
            </a:r>
            <a:r>
              <a:rPr lang="en-US" altLang="ja-JP" dirty="0">
                <a:latin typeface="Times New Roman" charset="0"/>
                <a:ea typeface="ＭＳ 明朝" charset="0"/>
                <a:cs typeface="ＭＳ 明朝" charset="0"/>
              </a:rPr>
              <a:t>, who placed </a:t>
            </a:r>
            <a:r>
              <a:rPr lang="en-US" altLang="ja-JP" dirty="0" err="1">
                <a:latin typeface="Times New Roman" charset="0"/>
                <a:ea typeface="ＭＳ 明朝" charset="0"/>
                <a:cs typeface="ＭＳ 明朝" charset="0"/>
              </a:rPr>
              <a:t>Jehoiakim</a:t>
            </a:r>
            <a:r>
              <a:rPr lang="en-US" altLang="ja-JP" dirty="0">
                <a:latin typeface="Times New Roman" charset="0"/>
                <a:ea typeface="ＭＳ 明朝" charset="0"/>
                <a:cs typeface="ＭＳ 明朝" charset="0"/>
              </a:rPr>
              <a:t> on the throne. The latter was selfish, tyrannical and godless. In a short time the deplorable conditions of Manasseh</a:t>
            </a:r>
            <a:r>
              <a:rPr lang="uk-UA" altLang="ja-JP" dirty="0">
                <a:latin typeface="Times New Roman" charset="0"/>
                <a:ea typeface="ＭＳ 明朝" charset="0"/>
                <a:cs typeface="ＭＳ 明朝" charset="0"/>
              </a:rPr>
              <a:t>'</a:t>
            </a:r>
            <a:r>
              <a:rPr lang="en-US" altLang="ja-JP" dirty="0">
                <a:latin typeface="Times New Roman" charset="0"/>
                <a:ea typeface="ＭＳ 明朝" charset="0"/>
                <a:cs typeface="ＭＳ 明朝" charset="0"/>
              </a:rPr>
              <a:t>s reign returned. </a:t>
            </a:r>
            <a:endParaRPr lang="en-US" dirty="0">
              <a:latin typeface="Times New Roman" charset="0"/>
              <a:ea typeface="ＭＳ Ｐ明朝" charset="0"/>
              <a:cs typeface="ＭＳ Ｐ明朝"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7A3130E-9DB1-0742-9DA7-1FF840EE0A70}" type="slidenum">
              <a:rPr lang="en-US" sz="1200"/>
              <a:pPr/>
              <a:t>28</a:t>
            </a:fld>
            <a:endParaRPr lang="en-US" sz="120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明朝" pitchFamily="24" charset="-128"/>
                <a:cs typeface="Arial"/>
              </a:rPr>
              <a:t>Why is the word “abbreviate” so long? I don’t know!</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C1D4969-A2C8-2F40-AB0A-7AFAC0590230}" type="slidenum">
              <a:rPr lang="en-US" sz="1200">
                <a:solidFill>
                  <a:prstClr val="black"/>
                </a:solidFill>
              </a:rPr>
              <a:pPr/>
              <a:t>34</a:t>
            </a:fld>
            <a:endParaRPr lang="en-US" sz="1200">
              <a:solidFill>
                <a:prstClr val="black"/>
              </a:solidFill>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5F3E705-CBA2-A742-B39C-2DA59AD29086}" type="slidenum">
              <a:rPr lang="en-US" sz="1200">
                <a:solidFill>
                  <a:prstClr val="black"/>
                </a:solidFill>
              </a:rPr>
              <a:pPr/>
              <a:t>35</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9BB9EDD-D4A5-8E44-882F-75A7B35BBC7C}" type="slidenum">
              <a:rPr lang="en-US" sz="1200">
                <a:solidFill>
                  <a:srgbClr val="000000"/>
                </a:solidFill>
              </a:rPr>
              <a:pPr/>
              <a:t>40</a:t>
            </a:fld>
            <a:endParaRPr lang="en-US" sz="1200">
              <a:solidFill>
                <a:srgbClr val="000000"/>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明朝" pitchFamily="24" charset="-128"/>
                <a:cs typeface="Arial"/>
              </a:rPr>
              <a:t>Why is the word “pronunciation” so difficult to say? I don’t know! </a:t>
            </a:r>
            <a:endParaRPr lang="en-US" dirty="0">
              <a:latin typeface="Aria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16735D7-E9D4-A74F-B7BD-4AD6424F2F8F}" type="slidenum">
              <a:rPr lang="en-US" sz="1200"/>
              <a:pPr/>
              <a:t>56</a:t>
            </a:fld>
            <a:endParaRPr lang="en-US" sz="120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16735D7-E9D4-A74F-B7BD-4AD6424F2F8F}" type="slidenum">
              <a:rPr lang="en-US" sz="1200"/>
              <a:pPr/>
              <a:t>60</a:t>
            </a:fld>
            <a:endParaRPr lang="en-US" sz="1200"/>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02F30B5-FD5F-6340-9757-D9C2D0D0EC3C}" type="slidenum">
              <a:rPr lang="en-US" sz="1200"/>
              <a:pPr/>
              <a:t>62</a:t>
            </a:fld>
            <a:endParaRPr 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276999"/>
          </a:xfrm>
        </p:spPr>
        <p:txBody>
          <a:bodyPr/>
          <a:lstStyle/>
          <a:p>
            <a:r>
              <a:rPr lang="en-US">
                <a:effectLst/>
              </a:rPr>
              <a:t>Singapore is home to two of the world</a:t>
            </a:r>
            <a:r>
              <a:rPr lang="uk-UA">
                <a:effectLst/>
              </a:rPr>
              <a:t>'</a:t>
            </a:r>
            <a:r>
              <a:rPr lang="en-US">
                <a:effectLst/>
              </a:rPr>
              <a:t>s three most expensive buildings</a:t>
            </a:r>
            <a:endParaRPr lang="en-US"/>
          </a:p>
        </p:txBody>
      </p:sp>
      <p:sp>
        <p:nvSpPr>
          <p:cNvPr id="4" name="Slide Number Placeholder 3"/>
          <p:cNvSpPr>
            <a:spLocks noGrp="1"/>
          </p:cNvSpPr>
          <p:nvPr>
            <p:ph type="sldNum" sz="quarter" idx="10"/>
          </p:nvPr>
        </p:nvSpPr>
        <p:spPr/>
        <p:txBody>
          <a:bodyPr/>
          <a:lstStyle/>
          <a:p>
            <a:pPr>
              <a:defRPr/>
            </a:pPr>
            <a:fld id="{C2E6496C-3AB7-0944-B4AE-EAE7D0555BEB}" type="slidenum">
              <a:rPr lang="en-US"/>
              <a:pPr>
                <a:defRPr/>
              </a:pPr>
              <a:t>63</a:t>
            </a:fld>
            <a:endParaRPr lang="en-US"/>
          </a:p>
        </p:txBody>
      </p:sp>
    </p:spTree>
    <p:extLst>
      <p:ext uri="{BB962C8B-B14F-4D97-AF65-F5344CB8AC3E}">
        <p14:creationId xmlns:p14="http://schemas.microsoft.com/office/powerpoint/2010/main" val="22043936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4765A79-3F88-DC4B-AF40-1EC4E8F955EF}" type="slidenum">
              <a:rPr lang="en-US" sz="1200"/>
              <a:pPr/>
              <a:t>66</a:t>
            </a:fld>
            <a:endParaRPr lang="en-US" sz="1200"/>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明朝" pitchFamily="24" charset="-128"/>
                <a:cs typeface="Arial"/>
              </a:rPr>
              <a:t>I often hear people say “pro-noun-ci-a-</a:t>
            </a:r>
            <a:r>
              <a:rPr kumimoji="1" lang="en-US" sz="1200" kern="1200" dirty="0" err="1">
                <a:solidFill>
                  <a:schemeClr val="tx1"/>
                </a:solidFill>
                <a:effectLst/>
                <a:latin typeface="Arial"/>
                <a:ea typeface="ＭＳ Ｐ明朝" pitchFamily="24" charset="-128"/>
                <a:cs typeface="Arial"/>
              </a:rPr>
              <a:t>tion</a:t>
            </a:r>
            <a:r>
              <a:rPr kumimoji="1" lang="en-US" sz="1200" kern="1200" dirty="0">
                <a:solidFill>
                  <a:schemeClr val="tx1"/>
                </a:solidFill>
                <a:effectLst/>
                <a:latin typeface="Arial"/>
                <a:ea typeface="ＭＳ Ｐ明朝" pitchFamily="24" charset="-128"/>
                <a:cs typeface="Arial"/>
              </a:rPr>
              <a:t>,” but I’m not sure why either way is so tough to say.</a:t>
            </a:r>
            <a:r>
              <a:rPr lang="en-SG" dirty="0">
                <a:effectLst/>
                <a:latin typeface="Arial"/>
                <a:cs typeface="Arial"/>
              </a:rPr>
              <a:t> </a:t>
            </a:r>
            <a:endParaRPr lang="en-US" dirty="0">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0998E51-A201-CB49-A6AC-FFF0570A4E90}" type="slidenum">
              <a:rPr lang="en-US" sz="1200"/>
              <a:pPr/>
              <a:t>70</a:t>
            </a:fld>
            <a:endParaRPr 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At the time you are mystified by how the LORD works, also be astonished</a:t>
            </a:r>
            <a:r>
              <a:rPr kumimoji="1" lang="en-SG" sz="1200" kern="1200">
                <a:solidFill>
                  <a:schemeClr val="tx1"/>
                </a:solidFill>
                <a:effectLst/>
                <a:latin typeface="Arial"/>
                <a:ea typeface="ＭＳ Ｐ明朝" pitchFamily="24" charset="-128"/>
                <a:cs typeface="Arial"/>
              </a:rPr>
              <a:t>.</a:t>
            </a:r>
            <a:endParaRPr lang="en-US">
              <a:latin typeface="Arial"/>
              <a:cs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B59707F-BB35-D946-9BF1-1E1C59E3BA13}" type="slidenum">
              <a:rPr lang="en-US" sz="1200">
                <a:solidFill>
                  <a:srgbClr val="000000"/>
                </a:solidFill>
              </a:rPr>
              <a:pPr/>
              <a:t>81</a:t>
            </a:fld>
            <a:endParaRPr lang="en-US" sz="1200">
              <a:solidFill>
                <a:srgbClr val="000000"/>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明朝" charset="0"/>
              <a:cs typeface="ＭＳ Ｐ明朝"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a:ea typeface="ＭＳ Ｐ明朝" pitchFamily="24" charset="-128"/>
                <a:cs typeface="Arial"/>
              </a:rPr>
              <a:t>On a more serious note, while many here in Singapore see their entire family trust Christ, I don’t know why my parents haven’t learned to genuinely love Jesus even though I have prayed for them for 45 years. </a:t>
            </a:r>
            <a:endParaRPr lang="en-US" dirty="0">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33EDB5B-6835-9B40-B530-D4ABD7914D6E}" type="slidenum">
              <a:rPr lang="en-US">
                <a:solidFill>
                  <a:prstClr val="black"/>
                </a:solidFill>
              </a:rPr>
              <a:pPr>
                <a:defRPr/>
              </a:pPr>
              <a:t>91</a:t>
            </a:fld>
            <a:endParaRPr lang="en-US">
              <a:solidFill>
                <a:prstClr val="black"/>
              </a:solidFill>
            </a:endParaRPr>
          </a:p>
        </p:txBody>
      </p:sp>
      <p:sp>
        <p:nvSpPr>
          <p:cNvPr id="13445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4451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6B7BA3-5086-7D42-9F07-D5C834B683F2}" type="slidenum">
              <a:rPr lang="en-US">
                <a:solidFill>
                  <a:prstClr val="black"/>
                </a:solidFill>
              </a:rPr>
              <a:pPr>
                <a:defRPr/>
              </a:pPr>
              <a:t>92</a:t>
            </a:fld>
            <a:endParaRPr lang="en-US">
              <a:solidFill>
                <a:prstClr val="black"/>
              </a:solidFill>
            </a:endParaRPr>
          </a:p>
        </p:txBody>
      </p:sp>
      <p:sp>
        <p:nvSpPr>
          <p:cNvPr id="13465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46563"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7</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algn="l" eaLnBrk="1" hangingPunct="1">
              <a:spcBef>
                <a:spcPts val="1200"/>
              </a:spcBef>
              <a:spcAft>
                <a:spcPts val="300"/>
              </a:spcAft>
            </a:pPr>
            <a:r>
              <a:rPr kumimoji="1" lang="en-US" sz="1200" kern="1200" dirty="0">
                <a:solidFill>
                  <a:schemeClr val="tx1"/>
                </a:solidFill>
                <a:effectLst/>
                <a:latin typeface="Arial"/>
                <a:ea typeface="ＭＳ Ｐ明朝" pitchFamily="24" charset="-128"/>
                <a:cs typeface="Arial"/>
              </a:rPr>
              <a:t>Also, why don’t our families passionately love Jesus?</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7C9F5EA-4B96-F24A-9315-C8A71A450711}" type="slidenum">
              <a:rPr lang="en-US" sz="1200">
                <a:solidFill>
                  <a:srgbClr val="000000"/>
                </a:solidFill>
              </a:rPr>
              <a:pPr/>
              <a:t>105</a:t>
            </a:fld>
            <a:endParaRPr lang="en-US" sz="1200">
              <a:solidFill>
                <a:srgbClr val="000000"/>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Why do ungodly people always seem to have more money than the godly? I also can’t tell you the answer.</a:t>
            </a:r>
            <a:r>
              <a:rPr lang="en-SG">
                <a:effectLst/>
                <a:latin typeface="Arial"/>
                <a:cs typeface="Arial"/>
              </a:rPr>
              <a:t> </a:t>
            </a:r>
            <a:endParaRPr lang="en-US">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明朝" pitchFamily="24" charset="-128"/>
                <a:cs typeface="Arial"/>
              </a:rPr>
              <a:t>I also can’t tell you the reason for a lot of other things. Honestly, it seems like in some ways, I have more questions than answers!</a:t>
            </a:r>
            <a:r>
              <a:rPr lang="en-SG">
                <a:effectLst/>
                <a:latin typeface="Arial"/>
                <a:cs typeface="Arial"/>
              </a:rPr>
              <a:t> </a:t>
            </a:r>
            <a:endParaRPr lang="en-US">
              <a:latin typeface="Arial"/>
              <a:cs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6200" y="8867001"/>
            <a:ext cx="297180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xfrm>
            <a:off x="914400" y="4343400"/>
            <a:ext cx="5029200"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pPr>
                <a:defRPr/>
              </a:pPr>
              <a:t>‹#›</a:t>
            </a:fld>
            <a:endParaRPr lang="en-US"/>
          </a:p>
        </p:txBody>
      </p:sp>
    </p:spTree>
    <p:extLst>
      <p:ext uri="{BB962C8B-B14F-4D97-AF65-F5344CB8AC3E}">
        <p14:creationId xmlns:p14="http://schemas.microsoft.com/office/powerpoint/2010/main" val="3759436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pPr>
                <a:defRPr/>
              </a:pPr>
              <a:t>‹#›</a:t>
            </a:fld>
            <a:endParaRPr lang="en-US"/>
          </a:p>
        </p:txBody>
      </p:sp>
    </p:spTree>
    <p:extLst>
      <p:ext uri="{BB962C8B-B14F-4D97-AF65-F5344CB8AC3E}">
        <p14:creationId xmlns:p14="http://schemas.microsoft.com/office/powerpoint/2010/main" val="520414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7944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a:t>Click to edit Master text styles</a:t>
            </a:r>
          </a:p>
        </p:txBody>
      </p:sp>
    </p:spTree>
    <p:extLst>
      <p:ext uri="{BB962C8B-B14F-4D97-AF65-F5344CB8AC3E}">
        <p14:creationId xmlns:p14="http://schemas.microsoft.com/office/powerpoint/2010/main" val="331046809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69"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74965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294851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632989"/>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15785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227833399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a:sym typeface="GillSans"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a:t>Click to edit Master text styles</a:t>
            </a:r>
          </a:p>
        </p:txBody>
      </p:sp>
    </p:spTree>
    <p:extLst>
      <p:ext uri="{BB962C8B-B14F-4D97-AF65-F5344CB8AC3E}">
        <p14:creationId xmlns:p14="http://schemas.microsoft.com/office/powerpoint/2010/main" val="1979152553"/>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22720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69" y="1151930"/>
            <a:ext cx="5411391" cy="31789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5954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pPr>
                <a:defRPr/>
              </a:pPr>
              <a:t>‹#›</a:t>
            </a:fld>
            <a:endParaRPr lang="en-US"/>
          </a:p>
        </p:txBody>
      </p:sp>
    </p:spTree>
    <p:extLst>
      <p:ext uri="{BB962C8B-B14F-4D97-AF65-F5344CB8AC3E}">
        <p14:creationId xmlns:p14="http://schemas.microsoft.com/office/powerpoint/2010/main" val="37455887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67C5A2-E225-7B4C-87DB-44EC199A4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1914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40393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012606-F70A-5A4D-8453-B0AEEADDF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4257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EC75B1-5AA9-0545-A026-6CFB25D88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1586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57CBF3-8544-BB4D-B934-D5CE4044C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48245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AB5AF5-E384-544D-A802-179B467052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46869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AE101D-C9C2-204C-A67B-ADF7CC6FC2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67366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977487-3558-AC44-9CD3-3D00C65194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23021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230AA-269E-B04C-9F78-8ECAA7F003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16566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1B3617-A545-224A-8B04-8A5F8EF096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099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C45D540-3F5F-534F-81CD-F3C4C628B4E9}" type="slidenum">
              <a:rPr lang="en-US" altLang="ja-JP"/>
              <a:pPr>
                <a:defRPr/>
              </a:pPr>
              <a:t>‹#›</a:t>
            </a:fld>
            <a:endParaRPr lang="en-US" altLang="ja-JP"/>
          </a:p>
        </p:txBody>
      </p:sp>
    </p:spTree>
    <p:extLst>
      <p:ext uri="{BB962C8B-B14F-4D97-AF65-F5344CB8AC3E}">
        <p14:creationId xmlns:p14="http://schemas.microsoft.com/office/powerpoint/2010/main" val="17418896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DC5496-F0F4-8E4F-8345-7DF73D8BEA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6062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0C4EAA-E6D3-584B-894E-900CBE881D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45291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A8E7DD95-5355-C749-AAF3-55B82524FDC6}" type="slidenum">
              <a:rPr lang="en-US" altLang="zh-CN"/>
              <a:pPr>
                <a:defRPr/>
              </a:pPr>
              <a:t>‹#›</a:t>
            </a:fld>
            <a:endParaRPr lang="en-US" altLang="zh-CN"/>
          </a:p>
        </p:txBody>
      </p:sp>
    </p:spTree>
    <p:extLst>
      <p:ext uri="{BB962C8B-B14F-4D97-AF65-F5344CB8AC3E}">
        <p14:creationId xmlns:p14="http://schemas.microsoft.com/office/powerpoint/2010/main" val="31192901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DC9E5C49-E9F4-E641-825F-9B7AF9FC55AD}" type="slidenum">
              <a:rPr lang="en-US" altLang="zh-CN"/>
              <a:pPr>
                <a:defRPr/>
              </a:pPr>
              <a:t>‹#›</a:t>
            </a:fld>
            <a:endParaRPr lang="en-US" altLang="zh-CN"/>
          </a:p>
        </p:txBody>
      </p:sp>
    </p:spTree>
    <p:extLst>
      <p:ext uri="{BB962C8B-B14F-4D97-AF65-F5344CB8AC3E}">
        <p14:creationId xmlns:p14="http://schemas.microsoft.com/office/powerpoint/2010/main" val="39040354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F821E461-0E3A-9E47-BA02-51C8DBEA016B}" type="slidenum">
              <a:rPr lang="en-US" altLang="zh-CN"/>
              <a:pPr>
                <a:defRPr/>
              </a:pPr>
              <a:t>‹#›</a:t>
            </a:fld>
            <a:endParaRPr lang="en-US" altLang="zh-CN"/>
          </a:p>
        </p:txBody>
      </p:sp>
    </p:spTree>
    <p:extLst>
      <p:ext uri="{BB962C8B-B14F-4D97-AF65-F5344CB8AC3E}">
        <p14:creationId xmlns:p14="http://schemas.microsoft.com/office/powerpoint/2010/main" val="20659552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D7BDFDA5-E2C8-0B4E-BEC2-27B208A74A3E}" type="slidenum">
              <a:rPr lang="en-US" altLang="zh-CN"/>
              <a:pPr>
                <a:defRPr/>
              </a:pPr>
              <a:t>‹#›</a:t>
            </a:fld>
            <a:endParaRPr lang="en-US" altLang="zh-CN"/>
          </a:p>
        </p:txBody>
      </p:sp>
    </p:spTree>
    <p:extLst>
      <p:ext uri="{BB962C8B-B14F-4D97-AF65-F5344CB8AC3E}">
        <p14:creationId xmlns:p14="http://schemas.microsoft.com/office/powerpoint/2010/main" val="25322861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2CE0F599-3C52-E349-B773-5377F1FB8869}" type="slidenum">
              <a:rPr lang="en-US" altLang="zh-CN"/>
              <a:pPr>
                <a:defRPr/>
              </a:pPr>
              <a:t>‹#›</a:t>
            </a:fld>
            <a:endParaRPr lang="en-US" altLang="zh-CN"/>
          </a:p>
        </p:txBody>
      </p:sp>
    </p:spTree>
    <p:extLst>
      <p:ext uri="{BB962C8B-B14F-4D97-AF65-F5344CB8AC3E}">
        <p14:creationId xmlns:p14="http://schemas.microsoft.com/office/powerpoint/2010/main" val="22281424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1B82C717-7242-C94F-804E-0277322F142B}" type="slidenum">
              <a:rPr lang="en-US" altLang="zh-CN"/>
              <a:pPr>
                <a:defRPr/>
              </a:pPr>
              <a:t>‹#›</a:t>
            </a:fld>
            <a:endParaRPr lang="en-US" altLang="zh-CN"/>
          </a:p>
        </p:txBody>
      </p:sp>
    </p:spTree>
    <p:extLst>
      <p:ext uri="{BB962C8B-B14F-4D97-AF65-F5344CB8AC3E}">
        <p14:creationId xmlns:p14="http://schemas.microsoft.com/office/powerpoint/2010/main" val="21211265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1AB9D4FB-8C21-B44C-9637-7ECD45B069C9}" type="slidenum">
              <a:rPr lang="en-US" altLang="zh-CN"/>
              <a:pPr>
                <a:defRPr/>
              </a:pPr>
              <a:t>‹#›</a:t>
            </a:fld>
            <a:endParaRPr lang="en-US" altLang="zh-CN"/>
          </a:p>
        </p:txBody>
      </p:sp>
    </p:spTree>
    <p:extLst>
      <p:ext uri="{BB962C8B-B14F-4D97-AF65-F5344CB8AC3E}">
        <p14:creationId xmlns:p14="http://schemas.microsoft.com/office/powerpoint/2010/main" val="8408744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E1AFCC40-5058-F244-834F-0BE8C1F78379}" type="slidenum">
              <a:rPr lang="en-US" altLang="zh-CN"/>
              <a:pPr>
                <a:defRPr/>
              </a:pPr>
              <a:t>‹#›</a:t>
            </a:fld>
            <a:endParaRPr lang="en-US" altLang="zh-CN"/>
          </a:p>
        </p:txBody>
      </p:sp>
    </p:spTree>
    <p:extLst>
      <p:ext uri="{BB962C8B-B14F-4D97-AF65-F5344CB8AC3E}">
        <p14:creationId xmlns:p14="http://schemas.microsoft.com/office/powerpoint/2010/main" val="1493043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8344C0C-5774-D947-9C24-BCCD55DC0B58}" type="slidenum">
              <a:rPr lang="en-US" altLang="ja-JP"/>
              <a:pPr>
                <a:defRPr/>
              </a:pPr>
              <a:t>‹#›</a:t>
            </a:fld>
            <a:endParaRPr lang="en-US" altLang="ja-JP"/>
          </a:p>
        </p:txBody>
      </p:sp>
    </p:spTree>
    <p:extLst>
      <p:ext uri="{BB962C8B-B14F-4D97-AF65-F5344CB8AC3E}">
        <p14:creationId xmlns:p14="http://schemas.microsoft.com/office/powerpoint/2010/main" val="27605683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1F8C4347-6651-B248-8E06-2424E44C9CDA}" type="slidenum">
              <a:rPr lang="en-US" altLang="zh-CN"/>
              <a:pPr>
                <a:defRPr/>
              </a:pPr>
              <a:t>‹#›</a:t>
            </a:fld>
            <a:endParaRPr lang="en-US" altLang="zh-CN"/>
          </a:p>
        </p:txBody>
      </p:sp>
    </p:spTree>
    <p:extLst>
      <p:ext uri="{BB962C8B-B14F-4D97-AF65-F5344CB8AC3E}">
        <p14:creationId xmlns:p14="http://schemas.microsoft.com/office/powerpoint/2010/main" val="29223902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2194F856-6FBF-7240-AD9C-C29000D8BAE4}" type="slidenum">
              <a:rPr lang="en-US" altLang="zh-CN"/>
              <a:pPr>
                <a:defRPr/>
              </a:pPr>
              <a:t>‹#›</a:t>
            </a:fld>
            <a:endParaRPr lang="en-US" altLang="zh-CN"/>
          </a:p>
        </p:txBody>
      </p:sp>
    </p:spTree>
    <p:extLst>
      <p:ext uri="{BB962C8B-B14F-4D97-AF65-F5344CB8AC3E}">
        <p14:creationId xmlns:p14="http://schemas.microsoft.com/office/powerpoint/2010/main" val="6151036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FEF1F959-08AF-4A47-B6E9-5858D410DEEB}" type="slidenum">
              <a:rPr lang="en-US" altLang="zh-CN"/>
              <a:pPr>
                <a:defRPr/>
              </a:pPr>
              <a:t>‹#›</a:t>
            </a:fld>
            <a:endParaRPr lang="en-US" altLang="zh-CN"/>
          </a:p>
        </p:txBody>
      </p:sp>
    </p:spTree>
    <p:extLst>
      <p:ext uri="{BB962C8B-B14F-4D97-AF65-F5344CB8AC3E}">
        <p14:creationId xmlns:p14="http://schemas.microsoft.com/office/powerpoint/2010/main" val="19375039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C685F10-B127-8246-89A9-42180CBA2F4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585728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824A235-F150-4142-AA68-9626EC277EFE}"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321387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3D48C9A5-0014-684F-BC87-13FA48DE03B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1876936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D056200C-BEF3-C846-87CD-66208060DAB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763115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4AFBB0EA-A5CF-6B4D-87BF-48D1264C842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0412545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FD64AB59-D561-3244-9E60-63C3E3A1189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6645933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DF1CC55-7EFC-504E-8C71-5BF1EB63033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269806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1918363-125D-8E4B-9CB8-7AD313E66688}" type="slidenum">
              <a:rPr lang="en-US" altLang="ja-JP"/>
              <a:pPr>
                <a:defRPr/>
              </a:pPr>
              <a:t>‹#›</a:t>
            </a:fld>
            <a:endParaRPr lang="en-US" altLang="ja-JP"/>
          </a:p>
        </p:txBody>
      </p:sp>
    </p:spTree>
    <p:extLst>
      <p:ext uri="{BB962C8B-B14F-4D97-AF65-F5344CB8AC3E}">
        <p14:creationId xmlns:p14="http://schemas.microsoft.com/office/powerpoint/2010/main" val="33994446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CCD324B5-9828-C24C-A3A1-D9E4CF77C1B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485934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203B4EC-143D-4240-9BDC-A89B84ACA16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1067725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F7DD307-22F6-0D44-AC88-03EF896B16C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5826345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66BB419-B04D-9F42-902C-2071F5D6B74C}"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9979827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defRPr>
            </a:lvl1pPr>
          </a:lstStyle>
          <a:p>
            <a:pPr>
              <a:defRPr/>
            </a:pPr>
            <a:endParaRPr lang="en-US">
              <a:ea typeface="ＭＳ Ｐゴシック"/>
            </a:endParaRPr>
          </a:p>
        </p:txBody>
      </p:sp>
      <p:sp>
        <p:nvSpPr>
          <p:cNvPr id="7" name="Rectangle 5"/>
          <p:cNvSpPr>
            <a:spLocks noGrp="1" noChangeArrowheads="1"/>
          </p:cNvSpPr>
          <p:nvPr>
            <p:ph type="ftr" sz="quarter" idx="11"/>
          </p:nvPr>
        </p:nvSpPr>
        <p:spPr/>
        <p:txBody>
          <a:bodyPr/>
          <a:lstStyle>
            <a:lvl1pPr>
              <a:defRPr>
                <a:latin typeface="Times New Roman" charset="0"/>
              </a:defRPr>
            </a:lvl1pPr>
          </a:lstStyle>
          <a:p>
            <a:pPr>
              <a:defRPr/>
            </a:pPr>
            <a:endParaRPr lang="en-US">
              <a:ea typeface="ＭＳ Ｐゴシック"/>
            </a:endParaRPr>
          </a:p>
        </p:txBody>
      </p:sp>
      <p:sp>
        <p:nvSpPr>
          <p:cNvPr id="8" name="Rectangle 6"/>
          <p:cNvSpPr>
            <a:spLocks noGrp="1" noChangeArrowheads="1"/>
          </p:cNvSpPr>
          <p:nvPr>
            <p:ph type="sldNum" sz="quarter" idx="12"/>
          </p:nvPr>
        </p:nvSpPr>
        <p:spPr/>
        <p:txBody>
          <a:bodyPr/>
          <a:lstStyle>
            <a:lvl1pPr>
              <a:defRPr>
                <a:latin typeface="Times New Roman" charset="0"/>
              </a:defRPr>
            </a:lvl1pPr>
          </a:lstStyle>
          <a:p>
            <a:pPr>
              <a:defRPr/>
            </a:pPr>
            <a:fld id="{C349FB02-DAEF-8D4D-8E53-C56D79867F2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1592581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E99BAC72-79A8-8C42-812F-50A9BAD05F36}"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40172820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00CC15E9-C9E8-5E42-A5A5-D577AE772F5F}"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42888515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117DC464-3654-7941-A9A4-407AA82856DD}"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118403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14E361D1-A39F-E740-A617-DF7E42D80293}"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979820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8"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9" name="Slide Number Placeholder 5"/>
          <p:cNvSpPr>
            <a:spLocks noGrp="1"/>
          </p:cNvSpPr>
          <p:nvPr>
            <p:ph type="sldNum" sz="quarter" idx="12"/>
          </p:nvPr>
        </p:nvSpPr>
        <p:spPr/>
        <p:txBody>
          <a:bodyPr/>
          <a:lstStyle>
            <a:lvl1pPr>
              <a:defRPr/>
            </a:lvl1pPr>
          </a:lstStyle>
          <a:p>
            <a:pPr>
              <a:defRPr/>
            </a:pPr>
            <a:fld id="{454FB98D-5AEC-B640-93ED-72ADDA569777}"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870174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2D46EEB-D231-994E-B989-26BD56E6BEA3}" type="slidenum">
              <a:rPr lang="en-US" altLang="ja-JP"/>
              <a:pPr>
                <a:defRPr/>
              </a:pPr>
              <a:t>‹#›</a:t>
            </a:fld>
            <a:endParaRPr lang="en-US" altLang="ja-JP"/>
          </a:p>
        </p:txBody>
      </p:sp>
    </p:spTree>
    <p:extLst>
      <p:ext uri="{BB962C8B-B14F-4D97-AF65-F5344CB8AC3E}">
        <p14:creationId xmlns:p14="http://schemas.microsoft.com/office/powerpoint/2010/main" val="32943534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4"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5" name="Slide Number Placeholder 5"/>
          <p:cNvSpPr>
            <a:spLocks noGrp="1"/>
          </p:cNvSpPr>
          <p:nvPr>
            <p:ph type="sldNum" sz="quarter" idx="12"/>
          </p:nvPr>
        </p:nvSpPr>
        <p:spPr/>
        <p:txBody>
          <a:bodyPr/>
          <a:lstStyle>
            <a:lvl1pPr>
              <a:defRPr/>
            </a:lvl1pPr>
          </a:lstStyle>
          <a:p>
            <a:pPr>
              <a:defRPr/>
            </a:pPr>
            <a:fld id="{45EA5961-F479-354B-959C-742D69E1CBAA}"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41603516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3"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4" name="Slide Number Placeholder 5"/>
          <p:cNvSpPr>
            <a:spLocks noGrp="1"/>
          </p:cNvSpPr>
          <p:nvPr>
            <p:ph type="sldNum" sz="quarter" idx="12"/>
          </p:nvPr>
        </p:nvSpPr>
        <p:spPr/>
        <p:txBody>
          <a:bodyPr/>
          <a:lstStyle>
            <a:lvl1pPr>
              <a:defRPr/>
            </a:lvl1pPr>
          </a:lstStyle>
          <a:p>
            <a:pPr>
              <a:defRPr/>
            </a:pPr>
            <a:fld id="{CED3345D-3ADB-2D45-A335-E772923EC979}"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7221017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F1561075-4A8D-1A49-BAC5-46F76FCC1823}"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5228478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3747BB0F-3522-A343-8C46-401109D84604}"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74811511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8FF7253E-2D08-C24E-AB6C-5DF89B8411E5}"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2501419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A3CF55DF-013E-4A4F-8262-D3F8862EF592}"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1714004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ED1F2499-6EB3-E345-BD65-D553A0DEC6CA}" type="slidenum">
              <a:rPr lang="en-US"/>
              <a:pPr>
                <a:defRPr/>
              </a:pPr>
              <a:t>‹#›</a:t>
            </a:fld>
            <a:endParaRPr lang="en-US"/>
          </a:p>
        </p:txBody>
      </p:sp>
    </p:spTree>
    <p:extLst>
      <p:ext uri="{BB962C8B-B14F-4D97-AF65-F5344CB8AC3E}">
        <p14:creationId xmlns:p14="http://schemas.microsoft.com/office/powerpoint/2010/main" val="1149661177"/>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19CB34AA-6390-8343-9AA2-2DD0A7410128}" type="slidenum">
              <a:rPr lang="en-US" altLang="ja-JP"/>
              <a:pPr>
                <a:defRPr/>
              </a:pPr>
              <a:t>‹#›</a:t>
            </a:fld>
            <a:endParaRPr lang="en-US" altLang="ja-JP"/>
          </a:p>
        </p:txBody>
      </p:sp>
    </p:spTree>
    <p:extLst>
      <p:ext uri="{BB962C8B-B14F-4D97-AF65-F5344CB8AC3E}">
        <p14:creationId xmlns:p14="http://schemas.microsoft.com/office/powerpoint/2010/main" val="3078385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D98F578F-8F83-0242-96D6-CEF665D4430B}" type="slidenum">
              <a:rPr lang="en-US" altLang="ja-JP"/>
              <a:pPr>
                <a:defRPr/>
              </a:pPr>
              <a:t>‹#›</a:t>
            </a:fld>
            <a:endParaRPr lang="en-US" altLang="ja-JP"/>
          </a:p>
        </p:txBody>
      </p:sp>
    </p:spTree>
    <p:extLst>
      <p:ext uri="{BB962C8B-B14F-4D97-AF65-F5344CB8AC3E}">
        <p14:creationId xmlns:p14="http://schemas.microsoft.com/office/powerpoint/2010/main" val="2384002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CD9AC2D-B26A-6648-AD41-619BA6CA349B}" type="slidenum">
              <a:rPr lang="en-US" altLang="ja-JP"/>
              <a:pPr>
                <a:defRPr/>
              </a:pPr>
              <a:t>‹#›</a:t>
            </a:fld>
            <a:endParaRPr lang="en-US" altLang="ja-JP"/>
          </a:p>
        </p:txBody>
      </p:sp>
    </p:spTree>
    <p:extLst>
      <p:ext uri="{BB962C8B-B14F-4D97-AF65-F5344CB8AC3E}">
        <p14:creationId xmlns:p14="http://schemas.microsoft.com/office/powerpoint/2010/main" val="1940295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8CF1854-F65D-834B-9177-1FF06782A5E4}" type="slidenum">
              <a:rPr lang="en-US" altLang="ja-JP"/>
              <a:pPr>
                <a:defRPr/>
              </a:pPr>
              <a:t>‹#›</a:t>
            </a:fld>
            <a:endParaRPr lang="en-US" altLang="ja-JP"/>
          </a:p>
        </p:txBody>
      </p:sp>
    </p:spTree>
    <p:extLst>
      <p:ext uri="{BB962C8B-B14F-4D97-AF65-F5344CB8AC3E}">
        <p14:creationId xmlns:p14="http://schemas.microsoft.com/office/powerpoint/2010/main" val="1524628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pPr>
                <a:defRPr/>
              </a:pPr>
              <a:t>‹#›</a:t>
            </a:fld>
            <a:endParaRPr lang="en-US"/>
          </a:p>
        </p:txBody>
      </p:sp>
    </p:spTree>
    <p:extLst>
      <p:ext uri="{BB962C8B-B14F-4D97-AF65-F5344CB8AC3E}">
        <p14:creationId xmlns:p14="http://schemas.microsoft.com/office/powerpoint/2010/main" val="2465639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F0F69DF-7326-3E49-99F3-41A9B3206292}" type="slidenum">
              <a:rPr lang="en-US" altLang="ja-JP"/>
              <a:pPr>
                <a:defRPr/>
              </a:pPr>
              <a:t>‹#›</a:t>
            </a:fld>
            <a:endParaRPr lang="en-US" altLang="ja-JP"/>
          </a:p>
        </p:txBody>
      </p:sp>
    </p:spTree>
    <p:extLst>
      <p:ext uri="{BB962C8B-B14F-4D97-AF65-F5344CB8AC3E}">
        <p14:creationId xmlns:p14="http://schemas.microsoft.com/office/powerpoint/2010/main" val="3535490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70602F6-978C-B048-8113-31567A40E8A2}" type="slidenum">
              <a:rPr lang="en-US" altLang="ja-JP"/>
              <a:pPr>
                <a:defRPr/>
              </a:pPr>
              <a:t>‹#›</a:t>
            </a:fld>
            <a:endParaRPr lang="en-US" altLang="ja-JP"/>
          </a:p>
        </p:txBody>
      </p:sp>
    </p:spTree>
    <p:extLst>
      <p:ext uri="{BB962C8B-B14F-4D97-AF65-F5344CB8AC3E}">
        <p14:creationId xmlns:p14="http://schemas.microsoft.com/office/powerpoint/2010/main" val="4105360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A93BE19-7635-A046-A86C-578612CCC7E4}" type="slidenum">
              <a:rPr lang="en-US" altLang="ja-JP"/>
              <a:pPr>
                <a:defRPr/>
              </a:pPr>
              <a:t>‹#›</a:t>
            </a:fld>
            <a:endParaRPr lang="en-US" altLang="ja-JP"/>
          </a:p>
        </p:txBody>
      </p:sp>
    </p:spTree>
    <p:extLst>
      <p:ext uri="{BB962C8B-B14F-4D97-AF65-F5344CB8AC3E}">
        <p14:creationId xmlns:p14="http://schemas.microsoft.com/office/powerpoint/2010/main" val="2621816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ea typeface="ＭＳ Ｐゴシック" pitchFamily="-112" charset="-128"/>
                <a:cs typeface="ＭＳ Ｐゴシック" pitchFamily="-112" charset="-128"/>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a:ea typeface="ＭＳ Ｐゴシック" pitchFamily="-112" charset="-128"/>
                <a:cs typeface="ＭＳ Ｐゴシック" pitchFamily="-112" charset="-128"/>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C4BCE0F3-77D3-F14E-9D36-CC1D46826F3C}" type="slidenum">
              <a:rPr lang="en-US"/>
              <a:pPr>
                <a:defRPr/>
              </a:pPr>
              <a:t>‹#›</a:t>
            </a:fld>
            <a:endParaRPr lang="en-US"/>
          </a:p>
        </p:txBody>
      </p:sp>
    </p:spTree>
    <p:extLst>
      <p:ext uri="{BB962C8B-B14F-4D97-AF65-F5344CB8AC3E}">
        <p14:creationId xmlns:p14="http://schemas.microsoft.com/office/powerpoint/2010/main" val="1931550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12" charset="-128"/>
                <a:cs typeface="ＭＳ Ｐゴシック" pitchFamily="-112" charset="-128"/>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ea typeface="ＭＳ Ｐゴシック" pitchFamily="-112" charset="-128"/>
                <a:cs typeface="ＭＳ Ｐゴシック" pitchFamily="-112"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93D6267-C958-A646-B1B3-16CA6265A928}" type="slidenum">
              <a:rPr lang="en-US"/>
              <a:pPr>
                <a:defRPr/>
              </a:pPr>
              <a:t>‹#›</a:t>
            </a:fld>
            <a:endParaRPr lang="en-US"/>
          </a:p>
        </p:txBody>
      </p:sp>
    </p:spTree>
    <p:extLst>
      <p:ext uri="{BB962C8B-B14F-4D97-AF65-F5344CB8AC3E}">
        <p14:creationId xmlns:p14="http://schemas.microsoft.com/office/powerpoint/2010/main" val="3462077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12" charset="-128"/>
                <a:cs typeface="ＭＳ Ｐゴシック" pitchFamily="-112" charset="-128"/>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ea typeface="ＭＳ Ｐゴシック" pitchFamily="-112" charset="-128"/>
                <a:cs typeface="ＭＳ Ｐゴシック" pitchFamily="-112"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7F5E359-BDB1-D64D-94B8-5661D8FAB349}" type="slidenum">
              <a:rPr lang="en-US"/>
              <a:pPr>
                <a:defRPr/>
              </a:pPr>
              <a:t>‹#›</a:t>
            </a:fld>
            <a:endParaRPr lang="en-US"/>
          </a:p>
        </p:txBody>
      </p:sp>
    </p:spTree>
    <p:extLst>
      <p:ext uri="{BB962C8B-B14F-4D97-AF65-F5344CB8AC3E}">
        <p14:creationId xmlns:p14="http://schemas.microsoft.com/office/powerpoint/2010/main" val="2259882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9C80341-C7A8-5641-87B4-6C351C8827FD}" type="slidenum">
              <a:rPr lang="en-US"/>
              <a:pPr>
                <a:defRPr/>
              </a:pPr>
              <a:t>‹#›</a:t>
            </a:fld>
            <a:endParaRPr lang="en-US"/>
          </a:p>
        </p:txBody>
      </p:sp>
    </p:spTree>
    <p:extLst>
      <p:ext uri="{BB962C8B-B14F-4D97-AF65-F5344CB8AC3E}">
        <p14:creationId xmlns:p14="http://schemas.microsoft.com/office/powerpoint/2010/main" val="25188121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pitchFamily="-107" charset="-128"/>
                <a:cs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ＭＳ Ｐゴシック" pitchFamily="-107" charset="-128"/>
                <a:cs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2497042C-1B7A-504B-8072-92D2E2768F27}" type="slidenum">
              <a:rPr lang="en-US"/>
              <a:pPr>
                <a:defRPr/>
              </a:pPr>
              <a:t>‹#›</a:t>
            </a:fld>
            <a:endParaRPr lang="en-US"/>
          </a:p>
        </p:txBody>
      </p:sp>
    </p:spTree>
    <p:extLst>
      <p:ext uri="{BB962C8B-B14F-4D97-AF65-F5344CB8AC3E}">
        <p14:creationId xmlns:p14="http://schemas.microsoft.com/office/powerpoint/2010/main" val="3789829932"/>
      </p:ext>
    </p:extLst>
  </p:cSld>
  <p:clrMapOvr>
    <a:masterClrMapping/>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410A484-C407-D143-92BA-86289D8DD20E}" type="slidenum">
              <a:rPr lang="en-US"/>
              <a:pPr>
                <a:defRPr/>
              </a:pPr>
              <a:t>‹#›</a:t>
            </a:fld>
            <a:endParaRPr lang="en-US"/>
          </a:p>
        </p:txBody>
      </p:sp>
    </p:spTree>
    <p:extLst>
      <p:ext uri="{BB962C8B-B14F-4D97-AF65-F5344CB8AC3E}">
        <p14:creationId xmlns:p14="http://schemas.microsoft.com/office/powerpoint/2010/main" val="412842275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3604355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pPr>
                <a:defRPr/>
              </a:pPr>
              <a:t>‹#›</a:t>
            </a:fld>
            <a:endParaRPr lang="en-US"/>
          </a:p>
        </p:txBody>
      </p:sp>
    </p:spTree>
    <p:extLst>
      <p:ext uri="{BB962C8B-B14F-4D97-AF65-F5344CB8AC3E}">
        <p14:creationId xmlns:p14="http://schemas.microsoft.com/office/powerpoint/2010/main" val="7799330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eaLnBrk="1" hangingPunct="1"/>
              <a:endParaRPr lang="en-US" sz="2400">
                <a:solidFill>
                  <a:srgbClr val="FFFFFF"/>
                </a:solidFill>
                <a:latin typeface="Times New Roman"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1" hangingPunct="1"/>
              <a:endParaRPr lang="en-US" sz="2400">
                <a:solidFill>
                  <a:srgbClr val="FFFFFF"/>
                </a:solidFill>
                <a:latin typeface="Times New Roman"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Tahoma" charset="0"/>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a:defRPr>
                <a:latin typeface="Tahoma" charset="0"/>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a:defRPr>
                <a:latin typeface="Tahoma" charset="0"/>
              </a:defRPr>
            </a:lvl1pPr>
          </a:lstStyle>
          <a:p>
            <a:pPr>
              <a:defRPr/>
            </a:pPr>
            <a:fld id="{DEEA1A16-9C0A-864E-96D6-78B0BA09E901}" type="slidenum">
              <a:rPr lang="en-US"/>
              <a:pPr>
                <a:defRPr/>
              </a:pPr>
              <a:t>‹#›</a:t>
            </a:fld>
            <a:endParaRPr lang="en-US"/>
          </a:p>
        </p:txBody>
      </p:sp>
    </p:spTree>
    <p:extLst>
      <p:ext uri="{BB962C8B-B14F-4D97-AF65-F5344CB8AC3E}">
        <p14:creationId xmlns:p14="http://schemas.microsoft.com/office/powerpoint/2010/main" val="417286225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ahoma" charset="0"/>
              </a:defRPr>
            </a:lvl1pPr>
          </a:lstStyle>
          <a:p>
            <a:pPr>
              <a:defRPr/>
            </a:pPr>
            <a:fld id="{6D457071-51CE-E24B-B20D-C861F7AD9FB7}" type="slidenum">
              <a:rPr lang="en-US"/>
              <a:pPr>
                <a:defRPr/>
              </a:pPr>
              <a:t>‹#›</a:t>
            </a:fld>
            <a:endParaRPr lang="en-US"/>
          </a:p>
        </p:txBody>
      </p:sp>
    </p:spTree>
    <p:extLst>
      <p:ext uri="{BB962C8B-B14F-4D97-AF65-F5344CB8AC3E}">
        <p14:creationId xmlns:p14="http://schemas.microsoft.com/office/powerpoint/2010/main" val="422439862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ahoma" charset="0"/>
              </a:defRPr>
            </a:lvl1pPr>
          </a:lstStyle>
          <a:p>
            <a:pPr>
              <a:defRPr/>
            </a:pPr>
            <a:fld id="{EC680B18-188A-964B-98EC-11471C86F7E3}" type="slidenum">
              <a:rPr lang="en-US"/>
              <a:pPr>
                <a:defRPr/>
              </a:pPr>
              <a:t>‹#›</a:t>
            </a:fld>
            <a:endParaRPr lang="en-US"/>
          </a:p>
        </p:txBody>
      </p:sp>
    </p:spTree>
    <p:extLst>
      <p:ext uri="{BB962C8B-B14F-4D97-AF65-F5344CB8AC3E}">
        <p14:creationId xmlns:p14="http://schemas.microsoft.com/office/powerpoint/2010/main" val="50805315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ahoma" charset="0"/>
              </a:defRPr>
            </a:lvl1pPr>
          </a:lstStyle>
          <a:p>
            <a:pPr>
              <a:defRPr/>
            </a:pPr>
            <a:fld id="{4BE5A7C4-D003-724F-BA91-E199F89E1513}" type="slidenum">
              <a:rPr lang="en-US"/>
              <a:pPr>
                <a:defRPr/>
              </a:pPr>
              <a:t>‹#›</a:t>
            </a:fld>
            <a:endParaRPr lang="en-US"/>
          </a:p>
        </p:txBody>
      </p:sp>
    </p:spTree>
    <p:extLst>
      <p:ext uri="{BB962C8B-B14F-4D97-AF65-F5344CB8AC3E}">
        <p14:creationId xmlns:p14="http://schemas.microsoft.com/office/powerpoint/2010/main" val="92493720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atin typeface="Tahoma" charset="0"/>
              </a:defRPr>
            </a:lvl1pPr>
          </a:lstStyle>
          <a:p>
            <a:pPr>
              <a:defRPr/>
            </a:pPr>
            <a:fld id="{37012101-5850-594C-8323-5D2FC514D69A}" type="slidenum">
              <a:rPr lang="en-US"/>
              <a:pPr>
                <a:defRPr/>
              </a:pPr>
              <a:t>‹#›</a:t>
            </a:fld>
            <a:endParaRPr lang="en-US"/>
          </a:p>
        </p:txBody>
      </p:sp>
    </p:spTree>
    <p:extLst>
      <p:ext uri="{BB962C8B-B14F-4D97-AF65-F5344CB8AC3E}">
        <p14:creationId xmlns:p14="http://schemas.microsoft.com/office/powerpoint/2010/main" val="145633111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atin typeface="Tahoma" charset="0"/>
              </a:defRPr>
            </a:lvl1pPr>
          </a:lstStyle>
          <a:p>
            <a:pPr>
              <a:defRPr/>
            </a:pPr>
            <a:fld id="{71F30887-E4BF-0641-905B-292EF91918BC}" type="slidenum">
              <a:rPr lang="en-US"/>
              <a:pPr>
                <a:defRPr/>
              </a:pPr>
              <a:t>‹#›</a:t>
            </a:fld>
            <a:endParaRPr lang="en-US"/>
          </a:p>
        </p:txBody>
      </p:sp>
    </p:spTree>
    <p:extLst>
      <p:ext uri="{BB962C8B-B14F-4D97-AF65-F5344CB8AC3E}">
        <p14:creationId xmlns:p14="http://schemas.microsoft.com/office/powerpoint/2010/main" val="355128915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Tahoma" charset="0"/>
              </a:defRPr>
            </a:lvl1pPr>
          </a:lstStyle>
          <a:p>
            <a:pPr>
              <a:defRPr/>
            </a:pPr>
            <a:fld id="{376E9AFC-961E-1349-8E44-DBEDE5DCFFBC}" type="slidenum">
              <a:rPr lang="en-US"/>
              <a:pPr>
                <a:defRPr/>
              </a:pPr>
              <a:t>‹#›</a:t>
            </a:fld>
            <a:endParaRPr lang="en-US"/>
          </a:p>
        </p:txBody>
      </p:sp>
    </p:spTree>
    <p:extLst>
      <p:ext uri="{BB962C8B-B14F-4D97-AF65-F5344CB8AC3E}">
        <p14:creationId xmlns:p14="http://schemas.microsoft.com/office/powerpoint/2010/main" val="414917155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ahoma" charset="0"/>
              </a:defRPr>
            </a:lvl1pPr>
          </a:lstStyle>
          <a:p>
            <a:pPr>
              <a:defRPr/>
            </a:pPr>
            <a:fld id="{DC2AC11E-EAA0-1B49-A5F5-384361C4006E}" type="slidenum">
              <a:rPr lang="en-US"/>
              <a:pPr>
                <a:defRPr/>
              </a:pPr>
              <a:t>‹#›</a:t>
            </a:fld>
            <a:endParaRPr lang="en-US"/>
          </a:p>
        </p:txBody>
      </p:sp>
    </p:spTree>
    <p:extLst>
      <p:ext uri="{BB962C8B-B14F-4D97-AF65-F5344CB8AC3E}">
        <p14:creationId xmlns:p14="http://schemas.microsoft.com/office/powerpoint/2010/main" val="208848731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Tahoma" charset="0"/>
              </a:defRPr>
            </a:lvl1pPr>
          </a:lstStyle>
          <a:p>
            <a:pPr>
              <a:defRPr/>
            </a:pPr>
            <a:fld id="{F101A71D-8307-E240-81E0-EEE96B2018BA}" type="slidenum">
              <a:rPr lang="en-US"/>
              <a:pPr>
                <a:defRPr/>
              </a:pPr>
              <a:t>‹#›</a:t>
            </a:fld>
            <a:endParaRPr lang="en-US"/>
          </a:p>
        </p:txBody>
      </p:sp>
    </p:spTree>
    <p:extLst>
      <p:ext uri="{BB962C8B-B14F-4D97-AF65-F5344CB8AC3E}">
        <p14:creationId xmlns:p14="http://schemas.microsoft.com/office/powerpoint/2010/main" val="199183921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ahoma" charset="0"/>
              </a:defRPr>
            </a:lvl1pPr>
          </a:lstStyle>
          <a:p>
            <a:pPr>
              <a:defRPr/>
            </a:pPr>
            <a:fld id="{D1ADA4D1-B2B3-F140-AC57-7109DA871B46}" type="slidenum">
              <a:rPr lang="en-US"/>
              <a:pPr>
                <a:defRPr/>
              </a:pPr>
              <a:t>‹#›</a:t>
            </a:fld>
            <a:endParaRPr lang="en-US"/>
          </a:p>
        </p:txBody>
      </p:sp>
    </p:spTree>
    <p:extLst>
      <p:ext uri="{BB962C8B-B14F-4D97-AF65-F5344CB8AC3E}">
        <p14:creationId xmlns:p14="http://schemas.microsoft.com/office/powerpoint/2010/main" val="82377316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pPr>
                <a:defRPr/>
              </a:pPr>
              <a:t>‹#›</a:t>
            </a:fld>
            <a:endParaRPr lang="en-US"/>
          </a:p>
        </p:txBody>
      </p:sp>
    </p:spTree>
    <p:extLst>
      <p:ext uri="{BB962C8B-B14F-4D97-AF65-F5344CB8AC3E}">
        <p14:creationId xmlns:p14="http://schemas.microsoft.com/office/powerpoint/2010/main" val="9002190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Tahoma" charset="0"/>
              </a:defRPr>
            </a:lvl1pPr>
          </a:lstStyle>
          <a:p>
            <a:pPr>
              <a:defRPr/>
            </a:pPr>
            <a:fld id="{59C3D30B-C27B-2C44-B6E0-43205D827D3C}" type="slidenum">
              <a:rPr lang="en-US"/>
              <a:pPr>
                <a:defRPr/>
              </a:pPr>
              <a:t>‹#›</a:t>
            </a:fld>
            <a:endParaRPr lang="en-US"/>
          </a:p>
        </p:txBody>
      </p:sp>
    </p:spTree>
    <p:extLst>
      <p:ext uri="{BB962C8B-B14F-4D97-AF65-F5344CB8AC3E}">
        <p14:creationId xmlns:p14="http://schemas.microsoft.com/office/powerpoint/2010/main" val="180869785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904193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472732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560865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51776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4176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90863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63351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538706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04512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pPr>
                <a:defRPr/>
              </a:pPr>
              <a:t>‹#›</a:t>
            </a:fld>
            <a:endParaRPr lang="en-US"/>
          </a:p>
        </p:txBody>
      </p:sp>
    </p:spTree>
    <p:extLst>
      <p:ext uri="{BB962C8B-B14F-4D97-AF65-F5344CB8AC3E}">
        <p14:creationId xmlns:p14="http://schemas.microsoft.com/office/powerpoint/2010/main" val="1240711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27567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66879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550704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007144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6/15/22</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9950125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6/15/22</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0227663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6/15/22</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955374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6/15/22</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237174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6/15/22</a:t>
            </a:fld>
            <a:endParaRPr lang="en-US">
              <a:latin typeface="Arial"/>
              <a:ea typeface="SimSun"/>
            </a:endParaRPr>
          </a:p>
        </p:txBody>
      </p:sp>
      <p:sp>
        <p:nvSpPr>
          <p:cNvPr id="8"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9"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2556392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6/15/22</a:t>
            </a:fld>
            <a:endParaRPr lang="en-US">
              <a:latin typeface="Arial"/>
              <a:ea typeface="SimSun"/>
            </a:endParaRPr>
          </a:p>
        </p:txBody>
      </p:sp>
      <p:sp>
        <p:nvSpPr>
          <p:cNvPr id="4"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5"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067556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pPr>
                <a:defRPr/>
              </a:pPr>
              <a:t>‹#›</a:t>
            </a:fld>
            <a:endParaRPr lang="en-US"/>
          </a:p>
        </p:txBody>
      </p:sp>
    </p:spTree>
    <p:extLst>
      <p:ext uri="{BB962C8B-B14F-4D97-AF65-F5344CB8AC3E}">
        <p14:creationId xmlns:p14="http://schemas.microsoft.com/office/powerpoint/2010/main" val="41407081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6/15/22</a:t>
            </a:fld>
            <a:endParaRPr lang="en-US">
              <a:latin typeface="Arial"/>
              <a:ea typeface="SimSun"/>
            </a:endParaRPr>
          </a:p>
        </p:txBody>
      </p:sp>
      <p:sp>
        <p:nvSpPr>
          <p:cNvPr id="3"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2558712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6/15/22</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00228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6/15/22</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0243549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6/15/22</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4636788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6/15/22</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6140955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00736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33975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117750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246894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9757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pPr>
                <a:defRPr/>
              </a:pPr>
              <a:t>‹#›</a:t>
            </a:fld>
            <a:endParaRPr lang="en-US"/>
          </a:p>
        </p:txBody>
      </p:sp>
    </p:spTree>
    <p:extLst>
      <p:ext uri="{BB962C8B-B14F-4D97-AF65-F5344CB8AC3E}">
        <p14:creationId xmlns:p14="http://schemas.microsoft.com/office/powerpoint/2010/main" val="9062202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983351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33105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11568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81941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58673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96127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686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3687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dirty="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7A48120-51E2-F849-8BEA-801D283DC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67552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99FAC36A-C187-174A-93CB-944F4F2543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02929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DC56731-F3A5-B949-AF6C-27DC42C517C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370897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01F2C31-D593-2445-B41B-691AEA8BE3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23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pPr>
                <a:defRPr/>
              </a:pPr>
              <a:t>‹#›</a:t>
            </a:fld>
            <a:endParaRPr lang="en-US"/>
          </a:p>
        </p:txBody>
      </p:sp>
    </p:spTree>
    <p:extLst>
      <p:ext uri="{BB962C8B-B14F-4D97-AF65-F5344CB8AC3E}">
        <p14:creationId xmlns:p14="http://schemas.microsoft.com/office/powerpoint/2010/main" val="12284972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48CCB005-BC49-3F4B-B438-9B1D711080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86187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D6E2AA5-049E-FA4B-B315-CE207F3C79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39715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26C1B7C2-C7B5-1C43-88D4-3141ACEFD0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984189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C8C44181-C7EF-1A4C-B14D-FFC3EB6932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6669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62421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B0FEFDC-005B-724B-A86D-6799779CF7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33141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E803F0B-1D77-F341-B3AA-216CE6F523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3941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1242783"/>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761313"/>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9974601"/>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87FD01C-F0DC-F749-82D7-1E91FF13969F}" type="slidenum">
              <a:rPr lang="en-US"/>
              <a:pPr>
                <a:defRPr/>
              </a:pPr>
              <a:t>‹#›</a:t>
            </a:fld>
            <a:endParaRPr lang="en-US"/>
          </a:p>
        </p:txBody>
      </p:sp>
    </p:spTree>
    <p:extLst>
      <p:ext uri="{BB962C8B-B14F-4D97-AF65-F5344CB8AC3E}">
        <p14:creationId xmlns:p14="http://schemas.microsoft.com/office/powerpoint/2010/main" val="988938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3822891"/>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4751908"/>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8957025"/>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617905"/>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139282"/>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9957043"/>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3958547"/>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0526961"/>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2392420"/>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a:t>Click to edit Master subtitle style</a:t>
            </a:r>
          </a:p>
        </p:txBody>
      </p:sp>
    </p:spTree>
    <p:extLst>
      <p:ext uri="{BB962C8B-B14F-4D97-AF65-F5344CB8AC3E}">
        <p14:creationId xmlns:p14="http://schemas.microsoft.com/office/powerpoint/2010/main" val="421588622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1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1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13.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4.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5.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6.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7.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3.jpe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8.xml"/><Relationship Id="rId17" Type="http://schemas.openxmlformats.org/officeDocument/2006/relationships/image" Target="../media/image7.png"/><Relationship Id="rId2" Type="http://schemas.openxmlformats.org/officeDocument/2006/relationships/slideLayout" Target="../slideLayouts/slideLayout146.xml"/><Relationship Id="rId16" Type="http://schemas.openxmlformats.org/officeDocument/2006/relationships/image" Target="../media/image6.png"/><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image" Target="../media/image5.png"/><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4.png"/></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8.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55"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Arial"/>
              </a:defRPr>
            </a:lvl1pPr>
          </a:lstStyle>
          <a:p>
            <a:pPr defTabSz="457200" fontAlgn="auto">
              <a:spcBef>
                <a:spcPts val="0"/>
              </a:spcBef>
              <a:spcAft>
                <a:spcPts val="0"/>
              </a:spcAft>
            </a:pPr>
            <a:fld id="{52F367E4-7E1D-FF4E-AF00-438FDA6547A0}" type="datetimeFigureOut">
              <a:rPr lang="en-US" smtClean="0">
                <a:latin typeface="Arial"/>
                <a:ea typeface="SimSun"/>
              </a:rPr>
              <a:pPr defTabSz="457200" fontAlgn="auto">
                <a:spcBef>
                  <a:spcPts val="0"/>
                </a:spcBef>
                <a:spcAft>
                  <a:spcPts val="0"/>
                </a:spcAft>
              </a:pPr>
              <a:t>6/15/22</a:t>
            </a:fld>
            <a:endParaRPr lang="en-US">
              <a:latin typeface="Arial"/>
              <a:ea typeface="SimSun"/>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Arial"/>
              </a:defRPr>
            </a:lvl1pPr>
          </a:lstStyle>
          <a:p>
            <a:pPr defTabSz="457200" fontAlgn="auto">
              <a:spcBef>
                <a:spcPts val="0"/>
              </a:spcBef>
              <a:spcAft>
                <a:spcPts val="0"/>
              </a:spcAft>
            </a:pPr>
            <a:endParaRPr lang="en-US">
              <a:latin typeface="Arial"/>
              <a:ea typeface="SimSun"/>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pPr defTabSz="457200" fontAlgn="auto">
              <a:spcBef>
                <a:spcPts val="0"/>
              </a:spcBef>
              <a:spcAft>
                <a:spcPts val="0"/>
              </a:spcAft>
            </a:pPr>
            <a:fld id="{8C99E196-A115-2F47-A252-2B1A00B54207}" type="slidenum">
              <a:rPr lang="en-US" smtClean="0">
                <a:latin typeface="Arial"/>
                <a:ea typeface="SimSun"/>
              </a:rPr>
              <a:pPr defTabSz="457200" fontAlgn="auto">
                <a:spcBef>
                  <a:spcPts val="0"/>
                </a:spcBef>
                <a:spcAft>
                  <a:spcPts val="0"/>
                </a:spcAft>
              </a:pPr>
              <a:t>‹#›</a:t>
            </a:fld>
            <a:endParaRPr lang="en-US">
              <a:latin typeface="Arial"/>
              <a:ea typeface="SimSun"/>
            </a:endParaRPr>
          </a:p>
        </p:txBody>
      </p:sp>
    </p:spTree>
    <p:extLst>
      <p:ext uri="{BB962C8B-B14F-4D97-AF65-F5344CB8AC3E}">
        <p14:creationId xmlns:p14="http://schemas.microsoft.com/office/powerpoint/2010/main" val="1961601191"/>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10889392"/>
      </p:ext>
    </p:extLst>
  </p:cSld>
  <p:clrMap bg1="lt1" tx1="dk1" bg2="lt2" tx2="dk2" accent1="accent1" accent2="accent2" accent3="accent3" accent4="accent4" accent5="accent5" accent6="accent6" hlink="hlink" folHlink="folHlink"/>
  <p:sldLayoutIdLst>
    <p:sldLayoutId id="2147484512" r:id="rId1"/>
    <p:sldLayoutId id="2147484513" r:id="rId2"/>
    <p:sldLayoutId id="2147484514" r:id="rId3"/>
    <p:sldLayoutId id="2147484515" r:id="rId4"/>
    <p:sldLayoutId id="2147484516" r:id="rId5"/>
    <p:sldLayoutId id="2147484517" r:id="rId6"/>
    <p:sldLayoutId id="2147484518" r:id="rId7"/>
    <p:sldLayoutId id="2147484519" r:id="rId8"/>
    <p:sldLayoutId id="2147484520" r:id="rId9"/>
    <p:sldLayoutId id="2147484521" r:id="rId10"/>
    <p:sldLayoutId id="21474845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solidFill>
                <a:srgbClr val="FFFFFF"/>
              </a:solidFill>
            </a:endParaRPr>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3E11839A-0BB3-7645-80B6-D7A7BAD835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3415040"/>
      </p:ext>
    </p:extLst>
  </p:cSld>
  <p:clrMap bg1="dk2" tx1="lt1" bg2="dk1" tx2="lt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7540092"/>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 id="214748454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892969" y="3536156"/>
            <a:ext cx="7358063" cy="7947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en-US">
                <a:sym typeface="GillSans" charset="0"/>
              </a:rPr>
              <a:t>Click to edit Master text styles</a:t>
            </a:r>
          </a:p>
          <a:p>
            <a:pPr lvl="1"/>
            <a:r>
              <a:rPr lang="en-US">
                <a:sym typeface="GillSans" charset="0"/>
              </a:rPr>
              <a:t>Second level</a:t>
            </a:r>
          </a:p>
          <a:p>
            <a:pPr lvl="2"/>
            <a:r>
              <a:rPr lang="en-US">
                <a:sym typeface="GillSans" charset="0"/>
              </a:rPr>
              <a:t>Third level</a:t>
            </a:r>
          </a:p>
          <a:p>
            <a:pPr lvl="3"/>
            <a:r>
              <a:rPr lang="en-US">
                <a:sym typeface="GillSans" charset="0"/>
              </a:rPr>
              <a:t>Fourth level</a:t>
            </a:r>
          </a:p>
          <a:p>
            <a:pPr lvl="4"/>
            <a:r>
              <a:rPr lang="en-US">
                <a:sym typeface="GillSans" charset="0"/>
              </a:rPr>
              <a:t>Fifth level</a:t>
            </a:r>
          </a:p>
        </p:txBody>
      </p:sp>
      <p:sp>
        <p:nvSpPr>
          <p:cNvPr id="1027" name="Rectangle 2"/>
          <p:cNvSpPr>
            <a:spLocks noGrp="1" noChangeArrowheads="1"/>
          </p:cNvSpPr>
          <p:nvPr>
            <p:ph type="title"/>
          </p:nvPr>
        </p:nvSpPr>
        <p:spPr bwMode="auto">
          <a:xfrm>
            <a:off x="892969" y="1151930"/>
            <a:ext cx="7358063" cy="232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b" anchorCtr="0" compatLnSpc="1">
            <a:prstTxWarp prst="textNoShape">
              <a:avLst/>
            </a:prstTxWarp>
          </a:bodyPr>
          <a:lstStyle/>
          <a:p>
            <a:pPr lvl="0"/>
            <a:r>
              <a:rPr lang="en-US">
                <a:sym typeface="GillSans" charset="0"/>
              </a:rPr>
              <a:t>Click to edit Master title style</a:t>
            </a:r>
          </a:p>
        </p:txBody>
      </p:sp>
    </p:spTree>
    <p:extLst>
      <p:ext uri="{BB962C8B-B14F-4D97-AF65-F5344CB8AC3E}">
        <p14:creationId xmlns:p14="http://schemas.microsoft.com/office/powerpoint/2010/main" val="2779754944"/>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Lst>
  <p:transition/>
  <p:txStyles>
    <p:titleStyle>
      <a:lvl1pPr algn="ctr" rtl="0" eaLnBrk="0" fontAlgn="base" hangingPunct="0">
        <a:spcBef>
          <a:spcPct val="0"/>
        </a:spcBef>
        <a:spcAft>
          <a:spcPct val="0"/>
        </a:spcAft>
        <a:defRPr sz="5900">
          <a:solidFill>
            <a:schemeClr val="tx1"/>
          </a:solidFill>
          <a:latin typeface="+mj-lt"/>
          <a:ea typeface="+mj-ea"/>
          <a:cs typeface="+mj-cs"/>
          <a:sym typeface="GillSans" charset="0"/>
        </a:defRPr>
      </a:lvl1pPr>
      <a:lvl2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5pPr>
      <a:lvl6pPr marL="321457"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6pPr>
      <a:lvl7pPr marL="642915"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7pPr>
      <a:lvl8pPr marL="964372"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8pPr>
      <a:lvl9pPr marL="1285829" algn="ctr" rtl="0" fontAlgn="base">
        <a:spcBef>
          <a:spcPct val="0"/>
        </a:spcBef>
        <a:spcAft>
          <a:spcPct val="0"/>
        </a:spcAft>
        <a:defRPr sz="5900">
          <a:solidFill>
            <a:schemeClr val="tx1"/>
          </a:solidFill>
          <a:latin typeface="GillSans" charset="0"/>
          <a:ea typeface="ヒラギノ角ゴ Pro W3" charset="0"/>
          <a:cs typeface="ヒラギノ角ゴ Pro W3" charset="0"/>
          <a:sym typeface="GillSans" charset="0"/>
        </a:defRPr>
      </a:lvl9pPr>
    </p:titleStyle>
    <p:bodyStyle>
      <a:lvl1pPr marL="241093" indent="-241093" algn="ctr" rtl="0" eaLnBrk="0" fontAlgn="base" hangingPunct="0">
        <a:spcBef>
          <a:spcPct val="0"/>
        </a:spcBef>
        <a:spcAft>
          <a:spcPct val="0"/>
        </a:spcAft>
        <a:defRPr sz="2500">
          <a:solidFill>
            <a:schemeClr val="tx1"/>
          </a:solidFill>
          <a:latin typeface="+mn-lt"/>
          <a:ea typeface="+mn-ea"/>
          <a:cs typeface="+mn-cs"/>
          <a:sym typeface="GillSans" charset="0"/>
        </a:defRPr>
      </a:lvl1pPr>
      <a:lvl2pPr marL="522368" indent="-200911" algn="ctr" rtl="0" eaLnBrk="0" fontAlgn="base" hangingPunct="0">
        <a:spcBef>
          <a:spcPct val="0"/>
        </a:spcBef>
        <a:spcAft>
          <a:spcPct val="0"/>
        </a:spcAft>
        <a:defRPr sz="2500">
          <a:solidFill>
            <a:schemeClr val="tx1"/>
          </a:solidFill>
          <a:latin typeface="+mn-lt"/>
          <a:ea typeface="+mn-ea"/>
          <a:cs typeface="+mn-cs"/>
          <a:sym typeface="GillSans" charset="0"/>
        </a:defRPr>
      </a:lvl2pPr>
      <a:lvl3pPr marL="803643" indent="-160729" algn="ctr" rtl="0" eaLnBrk="0" fontAlgn="base" hangingPunct="0">
        <a:spcBef>
          <a:spcPct val="0"/>
        </a:spcBef>
        <a:spcAft>
          <a:spcPct val="0"/>
        </a:spcAft>
        <a:defRPr sz="2500">
          <a:solidFill>
            <a:schemeClr val="tx1"/>
          </a:solidFill>
          <a:latin typeface="+mn-lt"/>
          <a:ea typeface="+mn-ea"/>
          <a:cs typeface="+mn-cs"/>
          <a:sym typeface="GillSans" charset="0"/>
        </a:defRPr>
      </a:lvl3pPr>
      <a:lvl4pPr marL="1125101" indent="-160729" algn="ctr" rtl="0" eaLnBrk="0" fontAlgn="base" hangingPunct="0">
        <a:spcBef>
          <a:spcPct val="0"/>
        </a:spcBef>
        <a:spcAft>
          <a:spcPct val="0"/>
        </a:spcAft>
        <a:defRPr sz="2500">
          <a:solidFill>
            <a:schemeClr val="tx1"/>
          </a:solidFill>
          <a:latin typeface="+mn-lt"/>
          <a:ea typeface="+mn-ea"/>
          <a:cs typeface="+mn-cs"/>
          <a:sym typeface="GillSans" charset="0"/>
        </a:defRPr>
      </a:lvl4pPr>
      <a:lvl5pPr marL="1446558" indent="-160729" algn="ctr" rtl="0" eaLnBrk="0" fontAlgn="base" hangingPunct="0">
        <a:spcBef>
          <a:spcPct val="0"/>
        </a:spcBef>
        <a:spcAft>
          <a:spcPct val="0"/>
        </a:spcAft>
        <a:defRPr sz="2500">
          <a:solidFill>
            <a:schemeClr val="tx1"/>
          </a:solidFill>
          <a:latin typeface="+mn-lt"/>
          <a:ea typeface="+mn-ea"/>
          <a:cs typeface="+mn-cs"/>
          <a:sym typeface="GillSans" charset="0"/>
        </a:defRPr>
      </a:lvl5pPr>
      <a:lvl6pPr marL="321457" algn="ctr" rtl="0" fontAlgn="base">
        <a:spcBef>
          <a:spcPct val="0"/>
        </a:spcBef>
        <a:spcAft>
          <a:spcPct val="0"/>
        </a:spcAft>
        <a:defRPr sz="2500">
          <a:solidFill>
            <a:schemeClr val="tx1"/>
          </a:solidFill>
          <a:latin typeface="+mn-lt"/>
          <a:ea typeface="+mn-ea"/>
          <a:cs typeface="+mn-cs"/>
          <a:sym typeface="GillSans" charset="0"/>
        </a:defRPr>
      </a:lvl6pPr>
      <a:lvl7pPr marL="642915" algn="ctr" rtl="0" fontAlgn="base">
        <a:spcBef>
          <a:spcPct val="0"/>
        </a:spcBef>
        <a:spcAft>
          <a:spcPct val="0"/>
        </a:spcAft>
        <a:defRPr sz="2500">
          <a:solidFill>
            <a:schemeClr val="tx1"/>
          </a:solidFill>
          <a:latin typeface="+mn-lt"/>
          <a:ea typeface="+mn-ea"/>
          <a:cs typeface="+mn-cs"/>
          <a:sym typeface="GillSans" charset="0"/>
        </a:defRPr>
      </a:lvl7pPr>
      <a:lvl8pPr marL="964372" algn="ctr" rtl="0" fontAlgn="base">
        <a:spcBef>
          <a:spcPct val="0"/>
        </a:spcBef>
        <a:spcAft>
          <a:spcPct val="0"/>
        </a:spcAft>
        <a:defRPr sz="2500">
          <a:solidFill>
            <a:schemeClr val="tx1"/>
          </a:solidFill>
          <a:latin typeface="+mn-lt"/>
          <a:ea typeface="+mn-ea"/>
          <a:cs typeface="+mn-cs"/>
          <a:sym typeface="GillSans" charset="0"/>
        </a:defRPr>
      </a:lvl8pPr>
      <a:lvl9pPr marL="1285829" algn="ctr" rtl="0" fontAlgn="base">
        <a:spcBef>
          <a:spcPct val="0"/>
        </a:spcBef>
        <a:spcAft>
          <a:spcPct val="0"/>
        </a:spcAft>
        <a:defRPr sz="2500">
          <a:solidFill>
            <a:schemeClr val="tx1"/>
          </a:solidFill>
          <a:latin typeface="+mn-lt"/>
          <a:ea typeface="+mn-ea"/>
          <a:cs typeface="+mn-cs"/>
          <a:sym typeface="GillSans" charset="0"/>
        </a:defRPr>
      </a:lvl9pPr>
    </p:bodyStyle>
    <p:otherStyle>
      <a:defPPr>
        <a:defRPr lang="en-US"/>
      </a:defPPr>
      <a:lvl1pPr marL="0" algn="l" defTabSz="642915" rtl="0" eaLnBrk="1" latinLnBrk="0" hangingPunct="1">
        <a:defRPr sz="1300" kern="1200">
          <a:solidFill>
            <a:schemeClr val="tx1"/>
          </a:solidFill>
          <a:latin typeface="+mn-lt"/>
          <a:ea typeface="+mn-ea"/>
          <a:cs typeface="+mn-cs"/>
        </a:defRPr>
      </a:lvl1pPr>
      <a:lvl2pPr marL="321457" algn="l" defTabSz="642915" rtl="0" eaLnBrk="1" latinLnBrk="0" hangingPunct="1">
        <a:defRPr sz="1300" kern="1200">
          <a:solidFill>
            <a:schemeClr val="tx1"/>
          </a:solidFill>
          <a:latin typeface="+mn-lt"/>
          <a:ea typeface="+mn-ea"/>
          <a:cs typeface="+mn-cs"/>
        </a:defRPr>
      </a:lvl2pPr>
      <a:lvl3pPr marL="642915" algn="l" defTabSz="642915" rtl="0" eaLnBrk="1" latinLnBrk="0" hangingPunct="1">
        <a:defRPr sz="1300" kern="1200">
          <a:solidFill>
            <a:schemeClr val="tx1"/>
          </a:solidFill>
          <a:latin typeface="+mn-lt"/>
          <a:ea typeface="+mn-ea"/>
          <a:cs typeface="+mn-cs"/>
        </a:defRPr>
      </a:lvl3pPr>
      <a:lvl4pPr marL="964372" algn="l" defTabSz="642915" rtl="0" eaLnBrk="1" latinLnBrk="0" hangingPunct="1">
        <a:defRPr sz="1300" kern="1200">
          <a:solidFill>
            <a:schemeClr val="tx1"/>
          </a:solidFill>
          <a:latin typeface="+mn-lt"/>
          <a:ea typeface="+mn-ea"/>
          <a:cs typeface="+mn-cs"/>
        </a:defRPr>
      </a:lvl4pPr>
      <a:lvl5pPr marL="1285829" algn="l" defTabSz="642915" rtl="0" eaLnBrk="1" latinLnBrk="0" hangingPunct="1">
        <a:defRPr sz="1300" kern="1200">
          <a:solidFill>
            <a:schemeClr val="tx1"/>
          </a:solidFill>
          <a:latin typeface="+mn-lt"/>
          <a:ea typeface="+mn-ea"/>
          <a:cs typeface="+mn-cs"/>
        </a:defRPr>
      </a:lvl5pPr>
      <a:lvl6pPr marL="1607287" algn="l" defTabSz="642915" rtl="0" eaLnBrk="1" latinLnBrk="0" hangingPunct="1">
        <a:defRPr sz="1300" kern="1200">
          <a:solidFill>
            <a:schemeClr val="tx1"/>
          </a:solidFill>
          <a:latin typeface="+mn-lt"/>
          <a:ea typeface="+mn-ea"/>
          <a:cs typeface="+mn-cs"/>
        </a:defRPr>
      </a:lvl6pPr>
      <a:lvl7pPr marL="1928744" algn="l" defTabSz="642915" rtl="0" eaLnBrk="1" latinLnBrk="0" hangingPunct="1">
        <a:defRPr sz="1300" kern="1200">
          <a:solidFill>
            <a:schemeClr val="tx1"/>
          </a:solidFill>
          <a:latin typeface="+mn-lt"/>
          <a:ea typeface="+mn-ea"/>
          <a:cs typeface="+mn-cs"/>
        </a:defRPr>
      </a:lvl7pPr>
      <a:lvl8pPr marL="2250201" algn="l" defTabSz="642915" rtl="0" eaLnBrk="1" latinLnBrk="0" hangingPunct="1">
        <a:defRPr sz="1300" kern="1200">
          <a:solidFill>
            <a:schemeClr val="tx1"/>
          </a:solidFill>
          <a:latin typeface="+mn-lt"/>
          <a:ea typeface="+mn-ea"/>
          <a:cs typeface="+mn-cs"/>
        </a:defRPr>
      </a:lvl8pPr>
      <a:lvl9pPr marL="2571659" algn="l" defTabSz="642915"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9DC586C-AE0B-BD4A-8E39-8E56DBDC326C}"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954284735"/>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 id="214748457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ea typeface="ＭＳ Ｐゴシック" charset="-128"/>
                <a:cs typeface="ＭＳ Ｐゴシック" charset="-128"/>
              </a:defRPr>
            </a:lvl1pPr>
          </a:lstStyle>
          <a:p>
            <a:pPr>
              <a:defRPr/>
            </a:pPr>
            <a:endParaRPr lang="zh-CN" altLang="en-US">
              <a:latin typeface="Times New Roman" charset="0"/>
            </a:endParaRPr>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a:defRPr/>
            </a:pPr>
            <a:endParaRPr lang="zh-CN" altLang="en-US">
              <a:latin typeface="Times New Roman" charset="0"/>
            </a:endParaRPr>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DF4ADC1-F52C-1440-9605-982EFB7BDA1A}" type="slidenum">
              <a:rPr lang="en-US" altLang="zh-CN">
                <a:latin typeface="Times New Roman" charset="0"/>
              </a:rPr>
              <a:pPr>
                <a:defRPr/>
              </a:pPr>
              <a:t>‹#›</a:t>
            </a:fld>
            <a:endParaRPr lang="en-US" altLang="zh-CN">
              <a:latin typeface="Times New Roman" charset="0"/>
            </a:endParaRPr>
          </a:p>
        </p:txBody>
      </p:sp>
    </p:spTree>
    <p:extLst>
      <p:ext uri="{BB962C8B-B14F-4D97-AF65-F5344CB8AC3E}">
        <p14:creationId xmlns:p14="http://schemas.microsoft.com/office/powerpoint/2010/main" val="772656644"/>
      </p:ext>
    </p:extLst>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ED355979-4672-764F-A196-5C5E3B914B1D}" type="slidenum">
              <a:rPr lang="en-US"/>
              <a:pPr>
                <a:defRPr/>
              </a:pPr>
              <a:t>‹#›</a:t>
            </a:fld>
            <a:endParaRPr lang="en-US"/>
          </a:p>
        </p:txBody>
      </p:sp>
    </p:spTree>
    <p:extLst>
      <p:ext uri="{BB962C8B-B14F-4D97-AF65-F5344CB8AC3E}">
        <p14:creationId xmlns:p14="http://schemas.microsoft.com/office/powerpoint/2010/main" val="4109345671"/>
      </p:ext>
    </p:extLst>
  </p:cSld>
  <p:clrMap bg1="dk2" tx1="lt1" bg2="dk1" tx2="lt2" accent1="accent1" accent2="accent2" accent3="accent3" accent4="accent4" accent5="accent5" accent6="accent6" hlink="hlink" folHlink="folHlink"/>
  <p:sldLayoutIdLst>
    <p:sldLayoutId id="2147484588" r:id="rId1"/>
    <p:sldLayoutId id="2147484589" r:id="rId2"/>
    <p:sldLayoutId id="2147484590" r:id="rId3"/>
    <p:sldLayoutId id="2147484591" r:id="rId4"/>
    <p:sldLayoutId id="2147484592" r:id="rId5"/>
    <p:sldLayoutId id="2147484593" r:id="rId6"/>
    <p:sldLayoutId id="2147484594" r:id="rId7"/>
    <p:sldLayoutId id="2147484595" r:id="rId8"/>
    <p:sldLayoutId id="2147484596" r:id="rId9"/>
    <p:sldLayoutId id="2147484597" r:id="rId10"/>
    <p:sldLayoutId id="2147484598" r:id="rId11"/>
    <p:sldLayoutId id="214748459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6626"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00" y="1755775"/>
            <a:ext cx="1096963" cy="55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7"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8"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9"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30"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a:latin typeface="Calisto MT"/>
              <a:cs typeface="ＭＳ Ｐゴシック"/>
            </a:endParaRPr>
          </a:p>
        </p:txBody>
      </p:sp>
      <p:sp>
        <p:nvSpPr>
          <p:cNvPr id="11"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a:latin typeface="Calisto MT"/>
              <a:cs typeface="ＭＳ Ｐゴシック"/>
            </a:endParaRPr>
          </a:p>
        </p:txBody>
      </p:sp>
      <p:sp>
        <p:nvSpPr>
          <p:cNvPr id="12"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pPr algn="ctr">
              <a:defRPr/>
            </a:pPr>
            <a:fld id="{FF6D996B-A81F-9F46-9984-9F31FE6D3546}" type="slidenum">
              <a:rPr lang="en-US">
                <a:latin typeface="Calisto MT"/>
                <a:cs typeface="ＭＳ Ｐゴシック"/>
              </a:rPr>
              <a:pPr algn="ctr">
                <a:defRPr/>
              </a:pPr>
              <a:t>‹#›</a:t>
            </a:fld>
            <a:endParaRPr lang="en-US">
              <a:latin typeface="Calisto MT"/>
              <a:cs typeface="ＭＳ Ｐゴシック"/>
            </a:endParaRPr>
          </a:p>
        </p:txBody>
      </p:sp>
    </p:spTree>
    <p:extLst>
      <p:ext uri="{BB962C8B-B14F-4D97-AF65-F5344CB8AC3E}">
        <p14:creationId xmlns:p14="http://schemas.microsoft.com/office/powerpoint/2010/main" val="344384909"/>
      </p:ext>
    </p:extLst>
  </p:cSld>
  <p:clrMap bg1="dk2" tx1="lt1" bg2="dk1" tx2="lt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7"/>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17"/>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17"/>
        </a:buBlip>
        <a:defRPr>
          <a:solidFill>
            <a:schemeClr val="tx1"/>
          </a:solidFill>
          <a:latin typeface="+mn-lt"/>
          <a:ea typeface="+mn-ea"/>
        </a:defRPr>
      </a:lvl3pPr>
      <a:lvl4pPr marL="1371600" indent="-336550" algn="l" rtl="0" eaLnBrk="0" fontAlgn="base" hangingPunct="0">
        <a:spcBef>
          <a:spcPts val="600"/>
        </a:spcBef>
        <a:spcAft>
          <a:spcPct val="0"/>
        </a:spcAft>
        <a:buBlip>
          <a:blip r:embed="rId17"/>
        </a:buBlip>
        <a:defRPr>
          <a:solidFill>
            <a:schemeClr val="tx1"/>
          </a:solidFill>
          <a:latin typeface="+mn-lt"/>
          <a:ea typeface="+mn-ea"/>
        </a:defRPr>
      </a:lvl4pPr>
      <a:lvl5pPr marL="1720850" indent="-349250" algn="l" rtl="0" eaLnBrk="0" fontAlgn="base" hangingPunct="0">
        <a:spcBef>
          <a:spcPts val="600"/>
        </a:spcBef>
        <a:spcAft>
          <a:spcPct val="0"/>
        </a:spcAft>
        <a:buBlip>
          <a:blip r:embed="rId17"/>
        </a:buBlip>
        <a:defRPr>
          <a:solidFill>
            <a:schemeClr val="tx1"/>
          </a:solidFill>
          <a:latin typeface="+mn-lt"/>
          <a:ea typeface="+mn-ea"/>
        </a:defRPr>
      </a:lvl5pPr>
      <a:lvl6pPr marL="2178050" indent="-349250" algn="l" rtl="0" fontAlgn="base">
        <a:spcBef>
          <a:spcPts val="600"/>
        </a:spcBef>
        <a:spcAft>
          <a:spcPct val="0"/>
        </a:spcAft>
        <a:buBlip>
          <a:blip r:embed="rId17"/>
        </a:buBlip>
        <a:defRPr>
          <a:solidFill>
            <a:schemeClr val="tx1"/>
          </a:solidFill>
          <a:latin typeface="+mn-lt"/>
          <a:ea typeface="+mn-ea"/>
        </a:defRPr>
      </a:lvl6pPr>
      <a:lvl7pPr marL="2635250" indent="-349250" algn="l" rtl="0" fontAlgn="base">
        <a:spcBef>
          <a:spcPts val="600"/>
        </a:spcBef>
        <a:spcAft>
          <a:spcPct val="0"/>
        </a:spcAft>
        <a:buBlip>
          <a:blip r:embed="rId17"/>
        </a:buBlip>
        <a:defRPr>
          <a:solidFill>
            <a:schemeClr val="tx1"/>
          </a:solidFill>
          <a:latin typeface="+mn-lt"/>
          <a:ea typeface="+mn-ea"/>
        </a:defRPr>
      </a:lvl7pPr>
      <a:lvl8pPr marL="3092450" indent="-349250" algn="l" rtl="0" fontAlgn="base">
        <a:spcBef>
          <a:spcPts val="600"/>
        </a:spcBef>
        <a:spcAft>
          <a:spcPct val="0"/>
        </a:spcAft>
        <a:buBlip>
          <a:blip r:embed="rId17"/>
        </a:buBlip>
        <a:defRPr>
          <a:solidFill>
            <a:schemeClr val="tx1"/>
          </a:solidFill>
          <a:latin typeface="+mn-lt"/>
          <a:ea typeface="+mn-ea"/>
        </a:defRPr>
      </a:lvl8pPr>
      <a:lvl9pPr marL="3549650" indent="-349250"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72A3A18E-5501-1D4B-8324-A7A8B2490B14}"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3735822788"/>
      </p:ext>
    </p:extLst>
  </p:cSld>
  <p:clrMap bg1="lt1" tx1="dk1" bg2="lt2" tx2="dk2" accent1="accent1" accent2="accent2" accent3="accent3" accent4="accent4" accent5="accent5" accent6="accent6" hlink="hlink" folHlink="folHlink"/>
  <p:sldLayoutIdLst>
    <p:sldLayoutId id="2147484705"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409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pitchFamily="24" charset="-128"/>
                <a:cs typeface="ＭＳ Ｐゴシック" pitchFamily="24" charset="-128"/>
              </a:defRPr>
            </a:lvl1pPr>
          </a:lstStyle>
          <a:p>
            <a:pPr>
              <a:defRPr/>
            </a:pPr>
            <a:endParaRPr lang="en-US" altLang="ja-JP"/>
          </a:p>
        </p:txBody>
      </p:sp>
      <p:sp>
        <p:nvSpPr>
          <p:cNvPr id="409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pitchFamily="24" charset="-128"/>
                <a:cs typeface="ＭＳ Ｐゴシック" pitchFamily="24" charset="-128"/>
              </a:defRPr>
            </a:lvl1pPr>
          </a:lstStyle>
          <a:p>
            <a:pPr>
              <a:defRPr/>
            </a:pPr>
            <a:endParaRPr lang="en-US" altLang="ja-JP"/>
          </a:p>
        </p:txBody>
      </p:sp>
      <p:sp>
        <p:nvSpPr>
          <p:cNvPr id="409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Times New Roman" charset="0"/>
              </a:defRPr>
            </a:lvl1pPr>
          </a:lstStyle>
          <a:p>
            <a:pPr>
              <a:defRPr/>
            </a:pPr>
            <a:fld id="{85DB58E5-6217-3A4E-ABCA-C6F710286292}"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24" charset="0"/>
          <a:ea typeface="ＭＳ Ｐゴシック" pitchFamily="24" charset="-128"/>
          <a:cs typeface="ＭＳ Ｐゴシック" pitchFamily="24" charset="-128"/>
        </a:defRPr>
      </a:lvl2pPr>
      <a:lvl3pPr algn="ctr" rtl="0" eaLnBrk="0" fontAlgn="base" hangingPunct="0">
        <a:spcBef>
          <a:spcPct val="0"/>
        </a:spcBef>
        <a:spcAft>
          <a:spcPct val="0"/>
        </a:spcAft>
        <a:defRPr kumimoji="1" sz="4400">
          <a:solidFill>
            <a:schemeClr val="tx2"/>
          </a:solidFill>
          <a:latin typeface="Times New Roman" pitchFamily="24" charset="0"/>
          <a:ea typeface="ＭＳ Ｐゴシック" pitchFamily="24" charset="-128"/>
          <a:cs typeface="ＭＳ Ｐゴシック" pitchFamily="24" charset="-128"/>
        </a:defRPr>
      </a:lvl3pPr>
      <a:lvl4pPr algn="ctr" rtl="0" eaLnBrk="0" fontAlgn="base" hangingPunct="0">
        <a:spcBef>
          <a:spcPct val="0"/>
        </a:spcBef>
        <a:spcAft>
          <a:spcPct val="0"/>
        </a:spcAft>
        <a:defRPr kumimoji="1" sz="4400">
          <a:solidFill>
            <a:schemeClr val="tx2"/>
          </a:solidFill>
          <a:latin typeface="Times New Roman" pitchFamily="24" charset="0"/>
          <a:ea typeface="ＭＳ Ｐゴシック" pitchFamily="24" charset="-128"/>
          <a:cs typeface="ＭＳ Ｐゴシック" pitchFamily="24" charset="-128"/>
        </a:defRPr>
      </a:lvl4pPr>
      <a:lvl5pPr algn="ctr" rtl="0" eaLnBrk="0" fontAlgn="base" hangingPunct="0">
        <a:spcBef>
          <a:spcPct val="0"/>
        </a:spcBef>
        <a:spcAft>
          <a:spcPct val="0"/>
        </a:spcAft>
        <a:defRPr kumimoji="1" sz="4400">
          <a:solidFill>
            <a:schemeClr val="tx2"/>
          </a:solidFill>
          <a:latin typeface="Times New Roman" pitchFamily="24" charset="0"/>
          <a:ea typeface="ＭＳ Ｐゴシック" pitchFamily="24" charset="-128"/>
          <a:cs typeface="ＭＳ Ｐゴシック" pitchFamily="24" charset="-128"/>
        </a:defRPr>
      </a:lvl5pPr>
      <a:lvl6pPr marL="457200" algn="ctr" rtl="0" fontAlgn="base">
        <a:spcBef>
          <a:spcPct val="0"/>
        </a:spcBef>
        <a:spcAft>
          <a:spcPct val="0"/>
        </a:spcAft>
        <a:defRPr kumimoji="1" sz="4400">
          <a:solidFill>
            <a:schemeClr val="tx2"/>
          </a:solidFill>
          <a:latin typeface="Times New Roman" pitchFamily="24" charset="0"/>
          <a:ea typeface="ＭＳ Ｐゴシック" pitchFamily="24" charset="-128"/>
          <a:cs typeface="ＭＳ Ｐゴシック" pitchFamily="24" charset="-128"/>
        </a:defRPr>
      </a:lvl6pPr>
      <a:lvl7pPr marL="914400" algn="ctr" rtl="0" fontAlgn="base">
        <a:spcBef>
          <a:spcPct val="0"/>
        </a:spcBef>
        <a:spcAft>
          <a:spcPct val="0"/>
        </a:spcAft>
        <a:defRPr kumimoji="1" sz="4400">
          <a:solidFill>
            <a:schemeClr val="tx2"/>
          </a:solidFill>
          <a:latin typeface="Times New Roman" pitchFamily="24" charset="0"/>
          <a:ea typeface="ＭＳ Ｐゴシック" pitchFamily="24" charset="-128"/>
          <a:cs typeface="ＭＳ Ｐゴシック" pitchFamily="24" charset="-128"/>
        </a:defRPr>
      </a:lvl7pPr>
      <a:lvl8pPr marL="1371600" algn="ctr" rtl="0" fontAlgn="base">
        <a:spcBef>
          <a:spcPct val="0"/>
        </a:spcBef>
        <a:spcAft>
          <a:spcPct val="0"/>
        </a:spcAft>
        <a:defRPr kumimoji="1" sz="4400">
          <a:solidFill>
            <a:schemeClr val="tx2"/>
          </a:solidFill>
          <a:latin typeface="Times New Roman" pitchFamily="24" charset="0"/>
          <a:ea typeface="ＭＳ Ｐゴシック" pitchFamily="24" charset="-128"/>
          <a:cs typeface="ＭＳ Ｐゴシック" pitchFamily="24" charset="-128"/>
        </a:defRPr>
      </a:lvl8pPr>
      <a:lvl9pPr marL="1828800" algn="ctr" rtl="0" fontAlgn="base">
        <a:spcBef>
          <a:spcPct val="0"/>
        </a:spcBef>
        <a:spcAft>
          <a:spcPct val="0"/>
        </a:spcAft>
        <a:defRPr kumimoji="1" sz="4400">
          <a:solidFill>
            <a:schemeClr val="tx2"/>
          </a:solidFill>
          <a:latin typeface="Times New Roman" pitchFamily="24" charset="0"/>
          <a:ea typeface="ＭＳ Ｐゴシック" pitchFamily="24" charset="-128"/>
          <a:cs typeface="ＭＳ Ｐゴシック" pitchFamily="24"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charset="0"/>
              </a:defRPr>
            </a:lvl1pPr>
          </a:lstStyle>
          <a:p>
            <a:pPr>
              <a:defRPr/>
            </a:pPr>
            <a:fld id="{F5E64C99-B2A9-3242-B7AF-9AE806759E8F}" type="slidenum">
              <a:rPr lang="en-US"/>
              <a:pPr>
                <a:defRPr/>
              </a:pPr>
              <a:t>‹#›</a:t>
            </a:fld>
            <a:endParaRPr lang="en-US"/>
          </a:p>
        </p:txBody>
      </p:sp>
      <p:grpSp>
        <p:nvGrpSpPr>
          <p:cNvPr id="2560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2400">
                <a:solidFill>
                  <a:srgbClr val="FFFFFF"/>
                </a:solidFill>
                <a:latin typeface="Times" pitchFamily="-112" charset="0"/>
                <a:ea typeface="+mn-ea"/>
                <a:cs typeface="+mn-cs"/>
              </a:endParaRPr>
            </a:p>
          </p:txBody>
        </p:sp>
      </p:grpSp>
      <p:sp>
        <p:nvSpPr>
          <p:cNvPr id="25608"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4356"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0DE3889-85FD-E145-8320-54DA797288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EC1564BD-B0DD-1742-808E-99D8D2D499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3380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BE4D5B15-254B-3A4E-BD8E-7808DB27ACD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5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4"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4" charset="-128"/>
          <a:cs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4"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4" charset="-128"/>
          <a:cs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4" charset="-128"/>
          <a:cs typeface="ＭＳ Ｐゴシック" pitchFamily="-112" charset="-128"/>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B79F90B2-01F4-8D44-8397-A5651BBCFF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60" r:id="rId1"/>
    <p:sldLayoutId id="2147484361" r:id="rId2"/>
    <p:sldLayoutId id="2147484424" r:id="rId3"/>
  </p:sldLayoutIdLst>
  <p:transitio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228600" y="228600"/>
            <a:ext cx="8686800" cy="5943600"/>
            <a:chOff x="144" y="144"/>
            <a:chExt cx="5472" cy="3744"/>
          </a:xfrm>
        </p:grpSpPr>
        <p:sp>
          <p:nvSpPr>
            <p:cNvPr id="39944"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eaLnBrk="1" hangingPunct="1"/>
              <a:endParaRPr lang="en-US" sz="2400">
                <a:solidFill>
                  <a:srgbClr val="FFFFFF"/>
                </a:solidFill>
                <a:latin typeface="Times New Roman" charset="0"/>
              </a:endParaRPr>
            </a:p>
          </p:txBody>
        </p:sp>
        <p:sp>
          <p:nvSpPr>
            <p:cNvPr id="39945"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eaLnBrk="1" hangingPunct="1"/>
              <a:endParaRPr lang="en-US" sz="2400">
                <a:solidFill>
                  <a:srgbClr val="FFFFFF"/>
                </a:solidFill>
                <a:latin typeface="Times New Roman" charset="0"/>
              </a:endParaRPr>
            </a:p>
          </p:txBody>
        </p:sp>
        <p:sp>
          <p:nvSpPr>
            <p:cNvPr id="39946"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39939"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940"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4"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solidFill>
                  <a:srgbClr val="FFFFFF"/>
                </a:solidFill>
                <a:latin typeface="Arial" charset="0"/>
                <a:ea typeface="+mn-ea"/>
                <a:cs typeface="+mn-cs"/>
              </a:defRPr>
            </a:lvl1pPr>
          </a:lstStyle>
          <a:p>
            <a:pPr>
              <a:defRPr/>
            </a:pPr>
            <a:endParaRPr lang="en-US"/>
          </a:p>
        </p:txBody>
      </p:sp>
      <p:sp>
        <p:nvSpPr>
          <p:cNvPr id="4105"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solidFill>
                  <a:srgbClr val="FFFFFF"/>
                </a:solidFill>
                <a:latin typeface="Arial" charset="0"/>
                <a:ea typeface="+mn-ea"/>
                <a:cs typeface="+mn-cs"/>
              </a:defRPr>
            </a:lvl1pPr>
          </a:lstStyle>
          <a:p>
            <a:pPr>
              <a:defRPr/>
            </a:pPr>
            <a:endParaRPr lang="en-US"/>
          </a:p>
        </p:txBody>
      </p:sp>
      <p:sp>
        <p:nvSpPr>
          <p:cNvPr id="4106"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FFFFFF"/>
                </a:solidFill>
                <a:latin typeface="Arial" charset="0"/>
              </a:defRPr>
            </a:lvl1pPr>
          </a:lstStyle>
          <a:p>
            <a:pPr>
              <a:defRPr/>
            </a:pPr>
            <a:fld id="{814F2820-C4DD-6D4D-9498-A221A1ACF3C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lnSpc>
          <a:spcPct val="80000"/>
        </a:lnSpc>
        <a:spcBef>
          <a:spcPct val="0"/>
        </a:spcBef>
        <a:spcAft>
          <a:spcPct val="0"/>
        </a:spcAft>
        <a:defRPr sz="4400">
          <a:solidFill>
            <a:schemeClr val="tx2"/>
          </a:solidFill>
          <a:latin typeface="Times New Roman" charset="0"/>
        </a:defRPr>
      </a:lvl6pPr>
      <a:lvl7pPr marL="914400" algn="l" rtl="0" fontAlgn="base">
        <a:lnSpc>
          <a:spcPct val="80000"/>
        </a:lnSpc>
        <a:spcBef>
          <a:spcPct val="0"/>
        </a:spcBef>
        <a:spcAft>
          <a:spcPct val="0"/>
        </a:spcAft>
        <a:defRPr sz="4400">
          <a:solidFill>
            <a:schemeClr val="tx2"/>
          </a:solidFill>
          <a:latin typeface="Times New Roman" charset="0"/>
        </a:defRPr>
      </a:lvl7pPr>
      <a:lvl8pPr marL="1371600" algn="l" rtl="0" fontAlgn="base">
        <a:lnSpc>
          <a:spcPct val="80000"/>
        </a:lnSpc>
        <a:spcBef>
          <a:spcPct val="0"/>
        </a:spcBef>
        <a:spcAft>
          <a:spcPct val="0"/>
        </a:spcAft>
        <a:defRPr sz="4400">
          <a:solidFill>
            <a:schemeClr val="tx2"/>
          </a:solidFill>
          <a:latin typeface="Times New Roman" charset="0"/>
        </a:defRPr>
      </a:lvl8pPr>
      <a:lvl9pPr marL="1828800" algn="l" rtl="0" fontAlgn="base">
        <a:lnSpc>
          <a:spcPct val="8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464261362"/>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 id="2147484397" r:id="rId12"/>
    <p:sldLayoutId id="21474843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0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74.xml"/><Relationship Id="rId1" Type="http://schemas.openxmlformats.org/officeDocument/2006/relationships/slideLayout" Target="../slideLayouts/slideLayout156.xml"/><Relationship Id="rId4" Type="http://schemas.openxmlformats.org/officeDocument/2006/relationships/image" Target="../media/image85.jpeg"/></Relationships>
</file>

<file path=ppt/slides/_rels/slide10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12.xml"/><Relationship Id="rId1" Type="http://schemas.openxmlformats.org/officeDocument/2006/relationships/slideLayout" Target="../slideLayouts/slideLayout25.xml"/><Relationship Id="rId5" Type="http://schemas.openxmlformats.org/officeDocument/2006/relationships/image" Target="../media/image88.png"/><Relationship Id="rId4" Type="http://schemas.openxmlformats.org/officeDocument/2006/relationships/image" Target="../media/image87.png"/></Relationships>
</file>

<file path=ppt/slides/_rels/slide10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41.xml"/></Relationships>
</file>

<file path=ppt/slides/_rels/slide10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6.xml"/><Relationship Id="rId1" Type="http://schemas.openxmlformats.org/officeDocument/2006/relationships/slideLayout" Target="../slideLayouts/slideLayout41.xml"/></Relationships>
</file>

<file path=ppt/slides/_rels/slide1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7.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1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8.xml"/><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9.xml"/><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0.xml"/><Relationship Id="rId1" Type="http://schemas.openxmlformats.org/officeDocument/2006/relationships/slideLayout" Target="../slideLayouts/slideLayout41.xml"/></Relationships>
</file>

<file path=ppt/slides/_rels/slide1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1.xml"/><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2.xml"/><Relationship Id="rId1" Type="http://schemas.openxmlformats.org/officeDocument/2006/relationships/slideLayout" Target="../slideLayouts/slideLayout41.xml"/></Relationships>
</file>

<file path=ppt/slides/_rels/slide1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3.xml"/><Relationship Id="rId1" Type="http://schemas.openxmlformats.org/officeDocument/2006/relationships/slideLayout" Target="../slideLayouts/slideLayout41.xml"/></Relationships>
</file>

<file path=ppt/slides/_rels/slide11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4.xml"/><Relationship Id="rId1" Type="http://schemas.openxmlformats.org/officeDocument/2006/relationships/slideLayout" Target="../slideLayouts/slideLayout41.xml"/></Relationships>
</file>

<file path=ppt/slides/_rels/slide1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5.xml"/><Relationship Id="rId1" Type="http://schemas.openxmlformats.org/officeDocument/2006/relationships/slideLayout" Target="../slideLayouts/slideLayout41.xml"/></Relationships>
</file>

<file path=ppt/slides/_rels/slide1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6.xml"/><Relationship Id="rId1" Type="http://schemas.openxmlformats.org/officeDocument/2006/relationships/slideLayout" Target="../slideLayouts/slideLayout41.xml"/></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7.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00.xml"/><Relationship Id="rId4" Type="http://schemas.openxmlformats.org/officeDocument/2006/relationships/image" Target="../media/image17.jpeg"/></Relationships>
</file>

<file path=ppt/slides/_rels/slide1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8.xml"/><Relationship Id="rId1" Type="http://schemas.openxmlformats.org/officeDocument/2006/relationships/slideLayout" Target="../slideLayouts/slideLayout4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1.xml"/></Relationships>
</file>

<file path=ppt/slides/_rels/slide1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0.xml"/><Relationship Id="rId1" Type="http://schemas.openxmlformats.org/officeDocument/2006/relationships/slideLayout" Target="../slideLayouts/slideLayout4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1.xml"/><Relationship Id="rId1" Type="http://schemas.openxmlformats.org/officeDocument/2006/relationships/slideLayout" Target="../slideLayouts/slideLayout29.xml"/><Relationship Id="rId4" Type="http://schemas.openxmlformats.org/officeDocument/2006/relationships/image" Target="../media/image102.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9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82.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hyperlink" Target="http://images.google.com/imgres?imgurl=www.civ3.com/images/civ_01bab-ham.gif&amp;imgrefurl=http://www.civ3.com/civoftheweek.cfm?civ=Babylonians&amp;h=156&amp;w=120&amp;prev=/images?q=Arameans&amp;svnum=10&amp;hl=en&amp;lr=&amp;ie=UTF-8&amp;oe=UTF-8" TargetMode="External"/><Relationship Id="rId2" Type="http://schemas.openxmlformats.org/officeDocument/2006/relationships/image" Target="../media/image33.png"/><Relationship Id="rId1" Type="http://schemas.openxmlformats.org/officeDocument/2006/relationships/slideLayout" Target="../slideLayouts/slideLayout24.xml"/><Relationship Id="rId5" Type="http://schemas.openxmlformats.org/officeDocument/2006/relationships/image" Target="../media/image35.jpeg"/><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8.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12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1.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3.xml"/></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71.xml"/><Relationship Id="rId1" Type="http://schemas.openxmlformats.org/officeDocument/2006/relationships/themeOverride" Target="../theme/themeOverride2.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5.xml"/><Relationship Id="rId1" Type="http://schemas.openxmlformats.org/officeDocument/2006/relationships/slideLayout" Target="../slideLayouts/slideLayout41.xml"/></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146.xml"/><Relationship Id="rId4" Type="http://schemas.openxmlformats.org/officeDocument/2006/relationships/image" Target="../media/image76.jpeg"/></Relationships>
</file>

<file path=ppt/slides/_rels/slide9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7.xml"/><Relationship Id="rId1" Type="http://schemas.openxmlformats.org/officeDocument/2006/relationships/slideLayout" Target="../slideLayouts/slideLayout146.xml"/></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8.xml"/><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9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4904"/>
            <a:ext cx="9191304" cy="5348312"/>
          </a:xfrm>
          <a:prstGeom prst="rect">
            <a:avLst/>
          </a:prstGeom>
        </p:spPr>
      </p:pic>
      <p:sp>
        <p:nvSpPr>
          <p:cNvPr id="8" name="Rectangle 2"/>
          <p:cNvSpPr txBox="1">
            <a:spLocks noChangeArrowheads="1"/>
          </p:cNvSpPr>
          <p:nvPr/>
        </p:nvSpPr>
        <p:spPr bwMode="auto">
          <a:xfrm>
            <a:off x="-42880" y="4364522"/>
            <a:ext cx="4437324" cy="8629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i="1" dirty="0">
                <a:solidFill>
                  <a:srgbClr val="FFFFFF"/>
                </a:solidFill>
                <a:effectLst>
                  <a:glow rad="127000">
                    <a:srgbClr val="000000"/>
                  </a:glow>
                </a:effectLst>
                <a:latin typeface="Arial" charset="0"/>
                <a:ea typeface="ＭＳ Ｐゴシック" charset="0"/>
                <a:cs typeface="ＭＳ Ｐゴシック" charset="0"/>
              </a:rPr>
              <a:t>Habakkuk</a:t>
            </a:r>
          </a:p>
        </p:txBody>
      </p:sp>
      <p:sp>
        <p:nvSpPr>
          <p:cNvPr id="900098" name="Rectangle 2"/>
          <p:cNvSpPr>
            <a:spLocks noGrp="1" noChangeArrowheads="1"/>
          </p:cNvSpPr>
          <p:nvPr>
            <p:ph type="ctrTitle"/>
          </p:nvPr>
        </p:nvSpPr>
        <p:spPr>
          <a:xfrm>
            <a:off x="0" y="1046826"/>
            <a:ext cx="9120187" cy="1446653"/>
          </a:xfrm>
          <a:effectLst/>
        </p:spPr>
        <p:txBody>
          <a:bodyPr/>
          <a:lstStyle/>
          <a:p>
            <a:pPr>
              <a:defRPr/>
            </a:pPr>
            <a:r>
              <a:rPr lang="en-US" sz="6600" b="1" dirty="0">
                <a:solidFill>
                  <a:srgbClr val="000000"/>
                </a:solidFill>
                <a:effectLst/>
                <a:latin typeface="Arial" charset="0"/>
                <a:ea typeface="ＭＳ Ｐゴシック" charset="0"/>
                <a:cs typeface="ＭＳ Ｐゴシック" charset="0"/>
              </a:rPr>
              <a:t>Be </a:t>
            </a:r>
            <a:r>
              <a:rPr lang="en-US" sz="9600" b="1" i="1" dirty="0">
                <a:effectLst>
                  <a:glow rad="609600">
                    <a:srgbClr val="000090">
                      <a:alpha val="75000"/>
                    </a:srgbClr>
                  </a:glow>
                </a:effectLst>
                <a:latin typeface="Arial" charset="0"/>
                <a:ea typeface="ＭＳ Ｐゴシック" charset="0"/>
                <a:cs typeface="ＭＳ Ｐゴシック" charset="0"/>
              </a:rPr>
              <a:t>Amazed</a:t>
            </a:r>
            <a:endParaRPr lang="en-US" sz="6600" b="1" i="1" dirty="0">
              <a:effectLst>
                <a:glow rad="609600">
                  <a:srgbClr val="000090">
                    <a:alpha val="75000"/>
                  </a:srgbClr>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47959470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Perplexed?</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50471"/>
            <a:ext cx="9144000" cy="4557058"/>
          </a:xfrm>
          <a:prstGeom prst="rect">
            <a:avLst/>
          </a:prstGeom>
        </p:spPr>
      </p:pic>
    </p:spTree>
    <p:extLst>
      <p:ext uri="{BB962C8B-B14F-4D97-AF65-F5344CB8AC3E}">
        <p14:creationId xmlns:p14="http://schemas.microsoft.com/office/powerpoint/2010/main" val="17356513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6" descr="Hab 3 17somalian-famine-victim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419475" y="3573463"/>
            <a:ext cx="5638800" cy="762000"/>
          </a:xfrm>
        </p:spPr>
        <p:txBody>
          <a:bodyPr/>
          <a:lstStyle/>
          <a:p>
            <a:pPr algn="r">
              <a:defRPr/>
            </a:pPr>
            <a:r>
              <a:rPr lang="en-US" dirty="0">
                <a:solidFill>
                  <a:srgbClr val="000000"/>
                </a:solidFill>
                <a:effectLst>
                  <a:outerShdw blurRad="38100" dist="38100" dir="2700000" algn="tl">
                    <a:srgbClr val="FFFFFF"/>
                  </a:outerShdw>
                </a:effectLst>
                <a:latin typeface="Arial" charset="0"/>
                <a:ea typeface="ＭＳ Ｐゴシック" charset="0"/>
              </a:rPr>
              <a:t>Hab. 3:17-18</a:t>
            </a:r>
          </a:p>
        </p:txBody>
      </p:sp>
      <p:sp>
        <p:nvSpPr>
          <p:cNvPr id="112643" name="Title 1"/>
          <p:cNvSpPr txBox="1">
            <a:spLocks/>
          </p:cNvSpPr>
          <p:nvPr/>
        </p:nvSpPr>
        <p:spPr bwMode="auto">
          <a:xfrm>
            <a:off x="2819400" y="76200"/>
            <a:ext cx="62484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ru-RU" sz="2800" b="1" dirty="0">
                <a:solidFill>
                  <a:srgbClr val="000000"/>
                </a:solidFill>
                <a:latin typeface="Arial" charset="0"/>
                <a:cs typeface="Arial" charset="0"/>
              </a:rPr>
              <a:t>"</a:t>
            </a:r>
            <a:r>
              <a:rPr lang="en-US" sz="2800" b="1" dirty="0">
                <a:solidFill>
                  <a:srgbClr val="000000"/>
                </a:solidFill>
                <a:latin typeface="Arial" charset="0"/>
                <a:cs typeface="Arial" charset="0"/>
              </a:rPr>
              <a:t>Though the fig tree does not bud and there are no grapes on the vines, though the olive crop fails and the fields produce no food, </a:t>
            </a:r>
          </a:p>
          <a:p>
            <a:pPr algn="r"/>
            <a:r>
              <a:rPr lang="en-US" sz="2800" b="1" dirty="0">
                <a:solidFill>
                  <a:srgbClr val="000000"/>
                </a:solidFill>
                <a:latin typeface="Arial" charset="0"/>
                <a:cs typeface="Arial" charset="0"/>
              </a:rPr>
              <a:t>though there are no sheep in the pen and no cattle in the stalls, </a:t>
            </a:r>
            <a:br>
              <a:rPr lang="en-US" sz="2800" b="1" dirty="0">
                <a:solidFill>
                  <a:srgbClr val="000000"/>
                </a:solidFill>
                <a:latin typeface="Arial" charset="0"/>
                <a:cs typeface="Arial" charset="0"/>
              </a:rPr>
            </a:br>
            <a:r>
              <a:rPr lang="en-US" sz="2800" b="1" baseline="30000" dirty="0">
                <a:solidFill>
                  <a:srgbClr val="000000"/>
                </a:solidFill>
                <a:latin typeface="Arial" charset="0"/>
                <a:cs typeface="Arial" charset="0"/>
              </a:rPr>
              <a:t>18</a:t>
            </a:r>
            <a:r>
              <a:rPr lang="en-US" sz="2800" b="1" dirty="0">
                <a:solidFill>
                  <a:srgbClr val="000000"/>
                </a:solidFill>
                <a:latin typeface="Arial" charset="0"/>
                <a:cs typeface="Arial" charset="0"/>
              </a:rPr>
              <a:t>yet I will rejoice in the L</a:t>
            </a:r>
            <a:r>
              <a:rPr lang="en-US" b="1" dirty="0">
                <a:solidFill>
                  <a:srgbClr val="000000"/>
                </a:solidFill>
                <a:latin typeface="Arial" charset="0"/>
                <a:cs typeface="Arial" charset="0"/>
              </a:rPr>
              <a:t>ORD</a:t>
            </a:r>
            <a:r>
              <a:rPr lang="en-US" sz="2800" b="1" dirty="0">
                <a:solidFill>
                  <a:srgbClr val="000000"/>
                </a:solidFill>
                <a:latin typeface="Arial" charset="0"/>
                <a:cs typeface="Arial" charset="0"/>
              </a:rPr>
              <a:t>, </a:t>
            </a:r>
            <a:br>
              <a:rPr lang="en-US" sz="2800" b="1" dirty="0">
                <a:solidFill>
                  <a:srgbClr val="000000"/>
                </a:solidFill>
                <a:latin typeface="Arial" charset="0"/>
                <a:cs typeface="Arial" charset="0"/>
              </a:rPr>
            </a:br>
            <a:r>
              <a:rPr lang="en-US" sz="2800" b="1" dirty="0">
                <a:solidFill>
                  <a:srgbClr val="000000"/>
                </a:solidFill>
                <a:latin typeface="Arial" charset="0"/>
                <a:cs typeface="Arial" charset="0"/>
              </a:rPr>
              <a:t>I will be joyful in God my Savior.</a:t>
            </a:r>
            <a:r>
              <a:rPr lang="ru-RU" sz="2800" b="1" dirty="0">
                <a:solidFill>
                  <a:srgbClr val="000000"/>
                </a:solidFill>
                <a:latin typeface="Arial" charset="0"/>
                <a:cs typeface="Arial" charset="0"/>
              </a:rPr>
              <a:t>"</a:t>
            </a:r>
            <a:endParaRPr lang="en-US" sz="2800" b="1" dirty="0">
              <a:solidFill>
                <a:srgbClr val="000000"/>
              </a:solidFill>
              <a:latin typeface="Arial" charset="0"/>
              <a:cs typeface="Arial"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52" y="0"/>
            <a:ext cx="9144000" cy="1143000"/>
          </a:xfrm>
        </p:spPr>
        <p:txBody>
          <a:bodyPr/>
          <a:lstStyle/>
          <a:p>
            <a:r>
              <a:rPr lang="en-US" b="1">
                <a:solidFill>
                  <a:schemeClr val="bg1"/>
                </a:solidFill>
                <a:effectLst>
                  <a:glow rad="228600">
                    <a:schemeClr val="tx1"/>
                  </a:glow>
                </a:effectLst>
                <a:latin typeface="Arial"/>
                <a:cs typeface="Arial"/>
              </a:rPr>
              <a:t>The Glory of Singapore</a:t>
            </a:r>
          </a:p>
        </p:txBody>
      </p:sp>
      <p:pic>
        <p:nvPicPr>
          <p:cNvPr id="3" name="Picture 2"/>
          <p:cNvPicPr>
            <a:picLocks noChangeAspect="1"/>
          </p:cNvPicPr>
          <p:nvPr/>
        </p:nvPicPr>
        <p:blipFill>
          <a:blip r:embed="rId2"/>
          <a:stretch>
            <a:fillRect/>
          </a:stretch>
        </p:blipFill>
        <p:spPr>
          <a:xfrm>
            <a:off x="-20401" y="1124744"/>
            <a:ext cx="9144000" cy="5140411"/>
          </a:xfrm>
          <a:prstGeom prst="rect">
            <a:avLst/>
          </a:prstGeom>
        </p:spPr>
      </p:pic>
    </p:spTree>
    <p:extLst>
      <p:ext uri="{BB962C8B-B14F-4D97-AF65-F5344CB8AC3E}">
        <p14:creationId xmlns:p14="http://schemas.microsoft.com/office/powerpoint/2010/main" val="364868204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084664"/>
            <a:ext cx="9144000" cy="5440680"/>
          </a:xfrm>
          <a:prstGeom prst="rect">
            <a:avLst/>
          </a:prstGeom>
        </p:spPr>
      </p:pic>
      <p:sp>
        <p:nvSpPr>
          <p:cNvPr id="2" name="Title 1"/>
          <p:cNvSpPr>
            <a:spLocks noGrp="1"/>
          </p:cNvSpPr>
          <p:nvPr>
            <p:ph type="title"/>
          </p:nvPr>
        </p:nvSpPr>
        <p:spPr>
          <a:xfrm>
            <a:off x="-18452" y="0"/>
            <a:ext cx="9144000" cy="1143000"/>
          </a:xfrm>
        </p:spPr>
        <p:txBody>
          <a:bodyPr/>
          <a:lstStyle/>
          <a:p>
            <a:r>
              <a:rPr lang="en-US" b="1">
                <a:solidFill>
                  <a:schemeClr val="bg1"/>
                </a:solidFill>
                <a:effectLst>
                  <a:glow rad="228600">
                    <a:schemeClr val="tx1"/>
                  </a:glow>
                </a:effectLst>
                <a:latin typeface="Arial"/>
                <a:cs typeface="Arial"/>
              </a:rPr>
              <a:t>The Destruction of Singapore</a:t>
            </a:r>
          </a:p>
        </p:txBody>
      </p:sp>
      <p:sp>
        <p:nvSpPr>
          <p:cNvPr id="3" name="Title 1"/>
          <p:cNvSpPr txBox="1">
            <a:spLocks/>
          </p:cNvSpPr>
          <p:nvPr/>
        </p:nvSpPr>
        <p:spPr bwMode="auto">
          <a:xfrm>
            <a:off x="3397696" y="5835352"/>
            <a:ext cx="5638800" cy="76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a:defRPr/>
            </a:pPr>
            <a:r>
              <a:rPr lang="en-US" sz="3600" b="1" dirty="0">
                <a:solidFill>
                  <a:srgbClr val="FFFFFF"/>
                </a:solidFill>
                <a:effectLst>
                  <a:glow rad="228600">
                    <a:schemeClr val="tx1"/>
                  </a:glow>
                </a:effectLst>
                <a:latin typeface="Arial" charset="0"/>
                <a:ea typeface="ＭＳ Ｐゴシック" charset="0"/>
              </a:rPr>
              <a:t>Hesitations 3:17-18</a:t>
            </a:r>
          </a:p>
        </p:txBody>
      </p:sp>
      <p:sp>
        <p:nvSpPr>
          <p:cNvPr id="4" name="Title 1"/>
          <p:cNvSpPr txBox="1">
            <a:spLocks/>
          </p:cNvSpPr>
          <p:nvPr/>
        </p:nvSpPr>
        <p:spPr bwMode="auto">
          <a:xfrm>
            <a:off x="1619672" y="1196752"/>
            <a:ext cx="7355862" cy="45365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ru-RU" sz="2800" b="1" dirty="0">
                <a:solidFill>
                  <a:srgbClr val="FFFFFF"/>
                </a:solidFill>
                <a:effectLst>
                  <a:glow rad="228600">
                    <a:schemeClr val="tx1"/>
                  </a:glow>
                </a:effectLst>
                <a:latin typeface="Arial" charset="0"/>
                <a:cs typeface="Arial" charset="0"/>
              </a:rPr>
              <a:t>"</a:t>
            </a:r>
            <a:r>
              <a:rPr lang="en-US" sz="2800" b="1" dirty="0">
                <a:solidFill>
                  <a:srgbClr val="FFFFFF"/>
                </a:solidFill>
                <a:effectLst>
                  <a:glow rad="228600">
                    <a:schemeClr val="tx1"/>
                  </a:glow>
                </a:effectLst>
                <a:latin typeface="Arial" charset="0"/>
                <a:cs typeface="Arial" charset="0"/>
              </a:rPr>
              <a:t>Though Marina Bay, Orchard Road and every building is destroyed and not even one bank remains on Shenton Way, though NTUC, Cold Storage and every store has no food, though every dollar of every one of my accounts is lost, though there is no meat in the fridge and no noodles in the cabinets, </a:t>
            </a:r>
            <a:br>
              <a:rPr lang="en-US" sz="2800" b="1" dirty="0">
                <a:solidFill>
                  <a:srgbClr val="FFFFFF"/>
                </a:solidFill>
                <a:effectLst>
                  <a:glow rad="228600">
                    <a:schemeClr val="tx1"/>
                  </a:glow>
                </a:effectLst>
                <a:latin typeface="Arial" charset="0"/>
                <a:cs typeface="Arial" charset="0"/>
              </a:rPr>
            </a:br>
            <a:r>
              <a:rPr lang="en-US" sz="2800" b="1" baseline="30000" dirty="0">
                <a:solidFill>
                  <a:srgbClr val="FFFFFF"/>
                </a:solidFill>
                <a:effectLst>
                  <a:glow rad="228600">
                    <a:schemeClr val="tx1"/>
                  </a:glow>
                </a:effectLst>
                <a:latin typeface="Arial" charset="0"/>
                <a:cs typeface="Arial" charset="0"/>
              </a:rPr>
              <a:t>18</a:t>
            </a:r>
            <a:r>
              <a:rPr lang="en-US" sz="2800" b="1" dirty="0">
                <a:solidFill>
                  <a:srgbClr val="FFFFFF"/>
                </a:solidFill>
                <a:effectLst>
                  <a:glow rad="228600">
                    <a:schemeClr val="tx1"/>
                  </a:glow>
                </a:effectLst>
                <a:latin typeface="Arial" charset="0"/>
                <a:cs typeface="Arial" charset="0"/>
              </a:rPr>
              <a:t>yet I will rejoice in the L</a:t>
            </a:r>
            <a:r>
              <a:rPr lang="en-US" b="1" dirty="0">
                <a:solidFill>
                  <a:srgbClr val="FFFFFF"/>
                </a:solidFill>
                <a:effectLst>
                  <a:glow rad="228600">
                    <a:schemeClr val="tx1"/>
                  </a:glow>
                </a:effectLst>
                <a:latin typeface="Arial" charset="0"/>
                <a:cs typeface="Arial" charset="0"/>
              </a:rPr>
              <a:t>ORD</a:t>
            </a:r>
            <a:r>
              <a:rPr lang="en-US" sz="2800" b="1" dirty="0">
                <a:solidFill>
                  <a:srgbClr val="FFFFFF"/>
                </a:solidFill>
                <a:effectLst>
                  <a:glow rad="228600">
                    <a:schemeClr val="tx1"/>
                  </a:glow>
                </a:effectLst>
                <a:latin typeface="Arial" charset="0"/>
                <a:cs typeface="Arial" charset="0"/>
              </a:rPr>
              <a:t>, </a:t>
            </a:r>
            <a:br>
              <a:rPr lang="en-US" sz="2800" b="1" dirty="0">
                <a:solidFill>
                  <a:srgbClr val="FFFFFF"/>
                </a:solidFill>
                <a:effectLst>
                  <a:glow rad="228600">
                    <a:schemeClr val="tx1"/>
                  </a:glow>
                </a:effectLst>
                <a:latin typeface="Arial" charset="0"/>
                <a:cs typeface="Arial" charset="0"/>
              </a:rPr>
            </a:br>
            <a:r>
              <a:rPr lang="en-US" sz="2800" b="1" dirty="0">
                <a:solidFill>
                  <a:srgbClr val="FFFFFF"/>
                </a:solidFill>
                <a:effectLst>
                  <a:glow rad="228600">
                    <a:schemeClr val="tx1"/>
                  </a:glow>
                </a:effectLst>
                <a:latin typeface="Arial" charset="0"/>
                <a:cs typeface="Arial" charset="0"/>
              </a:rPr>
              <a:t>I will be joyful in God my Savior.</a:t>
            </a:r>
            <a:r>
              <a:rPr lang="ru-RU" sz="2800" b="1" dirty="0">
                <a:solidFill>
                  <a:srgbClr val="FFFFFF"/>
                </a:solidFill>
                <a:effectLst>
                  <a:glow rad="228600">
                    <a:schemeClr val="tx1"/>
                  </a:glow>
                </a:effectLst>
                <a:latin typeface="Arial" charset="0"/>
                <a:cs typeface="Arial" charset="0"/>
              </a:rPr>
              <a:t>"</a:t>
            </a:r>
            <a:endParaRPr lang="en-US" sz="2800" b="1" dirty="0">
              <a:solidFill>
                <a:srgbClr val="FFFFFF"/>
              </a:solidFill>
              <a:effectLst>
                <a:glow rad="228600">
                  <a:schemeClr val="tx1"/>
                </a:glow>
              </a:effectLst>
              <a:latin typeface="Arial" charset="0"/>
              <a:cs typeface="Arial" charset="0"/>
            </a:endParaRPr>
          </a:p>
        </p:txBody>
      </p:sp>
    </p:spTree>
    <p:extLst>
      <p:ext uri="{BB962C8B-B14F-4D97-AF65-F5344CB8AC3E}">
        <p14:creationId xmlns:p14="http://schemas.microsoft.com/office/powerpoint/2010/main" val="1102354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a:xfrm>
            <a:off x="3962400" y="274638"/>
            <a:ext cx="4724400" cy="1143000"/>
          </a:xfrm>
        </p:spPr>
        <p:txBody>
          <a:bodyPr/>
          <a:lstStyle/>
          <a:p>
            <a:pPr>
              <a:defRPr/>
            </a:pPr>
            <a:r>
              <a:rPr lang="en-US">
                <a:ea typeface="ＭＳ Ｐゴシック" charset="0"/>
              </a:rPr>
              <a:t>Habakkuk 3:18 </a:t>
            </a:r>
          </a:p>
        </p:txBody>
      </p:sp>
      <p:pic>
        <p:nvPicPr>
          <p:cNvPr id="114691" name="Picture 4" descr="hab 3hands_raised_u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4078288"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2" name="Title 1"/>
          <p:cNvSpPr txBox="1">
            <a:spLocks/>
          </p:cNvSpPr>
          <p:nvPr/>
        </p:nvSpPr>
        <p:spPr bwMode="auto">
          <a:xfrm>
            <a:off x="4191000" y="1676400"/>
            <a:ext cx="4724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ru-RU" sz="4000" b="1" dirty="0">
                <a:latin typeface="Arial" charset="0"/>
                <a:cs typeface="Arial" charset="0"/>
              </a:rPr>
              <a:t>"</a:t>
            </a:r>
            <a:r>
              <a:rPr lang="en-US" sz="4000" b="1" dirty="0">
                <a:latin typeface="Arial" charset="0"/>
                <a:cs typeface="Arial" charset="0"/>
              </a:rPr>
              <a:t>yet I will rejoice in the L</a:t>
            </a:r>
            <a:r>
              <a:rPr lang="en-US" sz="3600" b="1" dirty="0">
                <a:latin typeface="Arial" charset="0"/>
                <a:cs typeface="Arial" charset="0"/>
              </a:rPr>
              <a:t>ORD</a:t>
            </a:r>
            <a:r>
              <a:rPr lang="en-US" sz="4000" b="1" dirty="0">
                <a:latin typeface="Arial" charset="0"/>
                <a:cs typeface="Arial" charset="0"/>
              </a:rPr>
              <a:t>, </a:t>
            </a:r>
          </a:p>
          <a:p>
            <a:r>
              <a:rPr lang="en-US" sz="4000" b="1" dirty="0">
                <a:latin typeface="Arial" charset="0"/>
                <a:cs typeface="Arial" charset="0"/>
              </a:rPr>
              <a:t>I will be joyful in God my Savior.</a:t>
            </a:r>
            <a:r>
              <a:rPr lang="ru-RU" sz="4000" b="1" dirty="0">
                <a:latin typeface="Arial" charset="0"/>
                <a:cs typeface="Arial" charset="0"/>
              </a:rPr>
              <a:t>"</a:t>
            </a:r>
            <a:endParaRPr lang="en-US" sz="4000" b="1" dirty="0">
              <a:latin typeface="Arial" charset="0"/>
              <a:cs typeface="Arial"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p:txBody>
          <a:bodyPr/>
          <a:lstStyle/>
          <a:p>
            <a:pPr>
              <a:defRPr/>
            </a:pPr>
            <a:r>
              <a:rPr lang="en-US">
                <a:latin typeface="Arial" charset="0"/>
                <a:ea typeface="ＭＳ Ｐゴシック" charset="0"/>
              </a:rPr>
              <a:t>Habakkuk 3:19</a:t>
            </a:r>
          </a:p>
        </p:txBody>
      </p:sp>
      <p:pic>
        <p:nvPicPr>
          <p:cNvPr id="115715" name="Picture 4" descr="habakkuk3_1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 y="-76200"/>
            <a:ext cx="86106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6" name="Text Box 4"/>
          <p:cNvSpPr txBox="1">
            <a:spLocks noChangeArrowheads="1"/>
          </p:cNvSpPr>
          <p:nvPr/>
        </p:nvSpPr>
        <p:spPr bwMode="auto">
          <a:xfrm>
            <a:off x="0" y="4724400"/>
            <a:ext cx="9144000" cy="20018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kumimoji="1" lang="ru-RU" altLang="ja-JP" sz="3200" b="1" dirty="0">
                <a:latin typeface="Arial" charset="0"/>
                <a:cs typeface="Arial" charset="0"/>
              </a:rPr>
              <a:t>"</a:t>
            </a:r>
            <a:r>
              <a:rPr kumimoji="1" lang="en-US" altLang="ja-JP" sz="3200" b="1" dirty="0">
                <a:latin typeface="Arial" charset="0"/>
                <a:cs typeface="Arial" charset="0"/>
              </a:rPr>
              <a:t>The Sovereign L</a:t>
            </a:r>
            <a:r>
              <a:rPr kumimoji="1" lang="en-US" altLang="ja-JP" sz="2800" b="1" dirty="0">
                <a:latin typeface="Arial" charset="0"/>
                <a:cs typeface="Arial" charset="0"/>
              </a:rPr>
              <a:t>ORD</a:t>
            </a:r>
            <a:r>
              <a:rPr kumimoji="1" lang="en-US" altLang="ja-JP" sz="3200" b="1" dirty="0">
                <a:latin typeface="Arial" charset="0"/>
                <a:cs typeface="Arial" charset="0"/>
              </a:rPr>
              <a:t> is my strength;</a:t>
            </a:r>
          </a:p>
          <a:p>
            <a:pPr algn="ctr" eaLnBrk="1" hangingPunct="1"/>
            <a:r>
              <a:rPr kumimoji="1" lang="en-US" altLang="ja-JP" sz="3200" b="1" dirty="0">
                <a:latin typeface="Arial" charset="0"/>
                <a:cs typeface="Arial" charset="0"/>
              </a:rPr>
              <a:t>He makes my feet like the feet of a deer,</a:t>
            </a:r>
          </a:p>
          <a:p>
            <a:pPr algn="ctr" eaLnBrk="1" hangingPunct="1"/>
            <a:r>
              <a:rPr kumimoji="1" lang="en-US" altLang="ja-JP" sz="3200" b="1" dirty="0">
                <a:latin typeface="Arial" charset="0"/>
                <a:cs typeface="Arial" charset="0"/>
              </a:rPr>
              <a:t>He enables me to go on the heights.</a:t>
            </a:r>
            <a:r>
              <a:rPr kumimoji="1" lang="ru-RU" altLang="ja-JP" sz="3200" b="1" dirty="0">
                <a:latin typeface="Arial" charset="0"/>
                <a:cs typeface="Arial" charset="0"/>
              </a:rPr>
              <a:t>"</a:t>
            </a:r>
            <a:endParaRPr kumimoji="1" lang="en-US" altLang="ja-JP" sz="3200" b="1" dirty="0">
              <a:latin typeface="Arial" charset="0"/>
              <a:cs typeface="Arial" charset="0"/>
            </a:endParaRPr>
          </a:p>
          <a:p>
            <a:pPr algn="ctr" eaLnBrk="1" hangingPunct="1"/>
            <a:r>
              <a:rPr kumimoji="1" lang="en-US" altLang="ja-JP" sz="2800" b="1" dirty="0">
                <a:latin typeface="Arial" charset="0"/>
                <a:cs typeface="Arial" charset="0"/>
              </a:rPr>
              <a:t>– Habakkuk 3:19</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0" name="Rectangle 2"/>
          <p:cNvSpPr>
            <a:spLocks noGrp="1" noChangeArrowheads="1"/>
          </p:cNvSpPr>
          <p:nvPr>
            <p:ph type="title"/>
          </p:nvPr>
        </p:nvSpPr>
        <p:spPr>
          <a:xfrm>
            <a:off x="152400" y="228600"/>
            <a:ext cx="3657600" cy="1524000"/>
          </a:xfrm>
        </p:spPr>
        <p:txBody>
          <a:bodyPr/>
          <a:lstStyle/>
          <a:p>
            <a:pPr eaLnBrk="1" hangingPunct="1"/>
            <a:r>
              <a:rPr lang="en-US">
                <a:solidFill>
                  <a:schemeClr val="bg1"/>
                </a:solidFill>
                <a:latin typeface="Arial" charset="0"/>
                <a:ea typeface="ＭＳ Ｐゴシック" charset="0"/>
                <a:cs typeface="Arial" charset="0"/>
              </a:rPr>
              <a:t>Belshazzar Humbled</a:t>
            </a:r>
          </a:p>
        </p:txBody>
      </p:sp>
      <p:sp>
        <p:nvSpPr>
          <p:cNvPr id="191491" name="Rectangle 3"/>
          <p:cNvSpPr>
            <a:spLocks noGrp="1" noChangeArrowheads="1"/>
          </p:cNvSpPr>
          <p:nvPr>
            <p:ph type="body" idx="1"/>
          </p:nvPr>
        </p:nvSpPr>
        <p:spPr>
          <a:xfrm>
            <a:off x="6553200" y="6096000"/>
            <a:ext cx="2590800" cy="762000"/>
          </a:xfrm>
        </p:spPr>
        <p:txBody>
          <a:bodyPr/>
          <a:lstStyle/>
          <a:p>
            <a:pPr eaLnBrk="1" hangingPunct="1"/>
            <a:r>
              <a:rPr lang="en-US">
                <a:solidFill>
                  <a:schemeClr val="bg1"/>
                </a:solidFill>
                <a:latin typeface="Arial" charset="0"/>
                <a:ea typeface="ＭＳ Ｐゴシック" charset="0"/>
                <a:cs typeface="Arial" charset="0"/>
              </a:rPr>
              <a:t>Rembrandt</a:t>
            </a:r>
          </a:p>
        </p:txBody>
      </p:sp>
    </p:spTree>
    <p:extLst>
      <p:ext uri="{BB962C8B-B14F-4D97-AF65-F5344CB8AC3E}">
        <p14:creationId xmlns:p14="http://schemas.microsoft.com/office/powerpoint/2010/main" val="2637544854"/>
      </p:ext>
    </p:extLst>
  </p:cSld>
  <p:clrMapOvr>
    <a:masterClrMapping/>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Box 14"/>
          <p:cNvSpPr txBox="1">
            <a:spLocks noChangeArrowheads="1"/>
          </p:cNvSpPr>
          <p:nvPr/>
        </p:nvSpPr>
        <p:spPr bwMode="auto">
          <a:xfrm>
            <a:off x="5105400" y="4154488"/>
            <a:ext cx="4038600"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latin typeface="Arial" charset="0"/>
                <a:cs typeface="Arial" charset="0"/>
              </a:rPr>
              <a:t>I heard and my heart pounded, my lips quivered at the sound; decay crept into my bones, and my legs trembled. Yet I will wait patiently for the day of calamity to come on the nation invading us (Hab. 3:16).</a:t>
            </a:r>
          </a:p>
        </p:txBody>
      </p:sp>
      <p:sp>
        <p:nvSpPr>
          <p:cNvPr id="113666" name="WordArt 2"/>
          <p:cNvSpPr>
            <a:spLocks noChangeArrowheads="1" noChangeShapeType="1" noTextEdit="1"/>
          </p:cNvSpPr>
          <p:nvPr/>
        </p:nvSpPr>
        <p:spPr bwMode="auto">
          <a:xfrm>
            <a:off x="6096000" y="228600"/>
            <a:ext cx="2181225" cy="495300"/>
          </a:xfrm>
          <a:prstGeom prst="rect">
            <a:avLst/>
          </a:prstGeom>
        </p:spPr>
        <p:txBody>
          <a:bodyPr wrap="none" fromWordArt="1">
            <a:prstTxWarp prst="textPlain">
              <a:avLst>
                <a:gd name="adj" fmla="val 50000"/>
              </a:avLst>
            </a:prstTxWarp>
          </a:bodyPr>
          <a:lstStyle/>
          <a:p>
            <a:pPr algn="ctr"/>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Fall of Babylon</a:t>
            </a:r>
          </a:p>
        </p:txBody>
      </p:sp>
      <p:sp>
        <p:nvSpPr>
          <p:cNvPr id="130051" name="Line 3"/>
          <p:cNvSpPr>
            <a:spLocks noChangeShapeType="1"/>
          </p:cNvSpPr>
          <p:nvPr/>
        </p:nvSpPr>
        <p:spPr bwMode="auto">
          <a:xfrm>
            <a:off x="6096000" y="838200"/>
            <a:ext cx="2209800" cy="0"/>
          </a:xfrm>
          <a:prstGeom prst="line">
            <a:avLst/>
          </a:prstGeom>
          <a:noFill/>
          <a:ln w="38100">
            <a:solidFill>
              <a:schemeClr val="tx1"/>
            </a:solidFill>
            <a:round/>
            <a:headEnd/>
            <a:tailEnd/>
          </a:ln>
        </p:spPr>
        <p:txBody>
          <a:bodyPr/>
          <a:lstStyle/>
          <a:p>
            <a:pPr algn="ctr">
              <a:defRPr/>
            </a:pPr>
            <a:endParaRPr lang="en-US" sz="2400">
              <a:solidFill>
                <a:srgbClr val="000000"/>
              </a:solidFill>
              <a:latin typeface="Arial"/>
              <a:ea typeface="+mn-ea"/>
              <a:cs typeface="Arial"/>
            </a:endParaRPr>
          </a:p>
        </p:txBody>
      </p:sp>
      <p:pic>
        <p:nvPicPr>
          <p:cNvPr id="113668" name="Picture 4" descr="Home">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66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055" name="Freeform 7"/>
          <p:cNvSpPr>
            <a:spLocks/>
          </p:cNvSpPr>
          <p:nvPr/>
        </p:nvSpPr>
        <p:spPr bwMode="auto">
          <a:xfrm>
            <a:off x="3355975" y="-212725"/>
            <a:ext cx="514350" cy="2498725"/>
          </a:xfrm>
          <a:custGeom>
            <a:avLst/>
            <a:gdLst>
              <a:gd name="T0" fmla="*/ 27 w 324"/>
              <a:gd name="T1" fmla="*/ 1574 h 1574"/>
              <a:gd name="T2" fmla="*/ 56 w 324"/>
              <a:gd name="T3" fmla="*/ 1305 h 1574"/>
              <a:gd name="T4" fmla="*/ 84 w 324"/>
              <a:gd name="T5" fmla="*/ 1228 h 1574"/>
              <a:gd name="T6" fmla="*/ 219 w 324"/>
              <a:gd name="T7" fmla="*/ 1084 h 1574"/>
              <a:gd name="T8" fmla="*/ 248 w 324"/>
              <a:gd name="T9" fmla="*/ 1036 h 1574"/>
              <a:gd name="T10" fmla="*/ 276 w 324"/>
              <a:gd name="T11" fmla="*/ 988 h 1574"/>
              <a:gd name="T12" fmla="*/ 305 w 324"/>
              <a:gd name="T13" fmla="*/ 844 h 1574"/>
              <a:gd name="T14" fmla="*/ 267 w 324"/>
              <a:gd name="T15" fmla="*/ 172 h 1574"/>
              <a:gd name="T16" fmla="*/ 25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p:spPr>
        <p:txBody>
          <a:bodyPr/>
          <a:lstStyle/>
          <a:p>
            <a:pPr algn="ctr">
              <a:defRPr/>
            </a:pPr>
            <a:endParaRPr lang="en-US" sz="2400">
              <a:solidFill>
                <a:srgbClr val="000000"/>
              </a:solidFill>
              <a:latin typeface="Arial"/>
              <a:ea typeface="+mn-ea"/>
              <a:cs typeface="Arial"/>
            </a:endParaRPr>
          </a:p>
        </p:txBody>
      </p:sp>
      <p:sp>
        <p:nvSpPr>
          <p:cNvPr id="102408" name="Freeform 8"/>
          <p:cNvSpPr>
            <a:spLocks/>
          </p:cNvSpPr>
          <p:nvPr/>
        </p:nvSpPr>
        <p:spPr bwMode="auto">
          <a:xfrm>
            <a:off x="228600" y="152400"/>
            <a:ext cx="3551238" cy="7162800"/>
          </a:xfrm>
          <a:custGeom>
            <a:avLst/>
            <a:gdLst>
              <a:gd name="T0" fmla="*/ 2237 w 2237"/>
              <a:gd name="T1" fmla="*/ 0 h 4512"/>
              <a:gd name="T2" fmla="*/ 2112 w 2237"/>
              <a:gd name="T3" fmla="*/ 144 h 4512"/>
              <a:gd name="T4" fmla="*/ 2054 w 2237"/>
              <a:gd name="T5" fmla="*/ 192 h 4512"/>
              <a:gd name="T6" fmla="*/ 2006 w 2237"/>
              <a:gd name="T7" fmla="*/ 249 h 4512"/>
              <a:gd name="T8" fmla="*/ 1997 w 2237"/>
              <a:gd name="T9" fmla="*/ 278 h 4512"/>
              <a:gd name="T10" fmla="*/ 1958 w 2237"/>
              <a:gd name="T11" fmla="*/ 336 h 4512"/>
              <a:gd name="T12" fmla="*/ 1882 w 2237"/>
              <a:gd name="T13" fmla="*/ 489 h 4512"/>
              <a:gd name="T14" fmla="*/ 1872 w 2237"/>
              <a:gd name="T15" fmla="*/ 518 h 4512"/>
              <a:gd name="T16" fmla="*/ 1814 w 2237"/>
              <a:gd name="T17" fmla="*/ 556 h 4512"/>
              <a:gd name="T18" fmla="*/ 1526 w 2237"/>
              <a:gd name="T19" fmla="*/ 700 h 4512"/>
              <a:gd name="T20" fmla="*/ 1440 w 2237"/>
              <a:gd name="T21" fmla="*/ 729 h 4512"/>
              <a:gd name="T22" fmla="*/ 1190 w 2237"/>
              <a:gd name="T23" fmla="*/ 816 h 4512"/>
              <a:gd name="T24" fmla="*/ 1056 w 2237"/>
              <a:gd name="T25" fmla="*/ 835 h 4512"/>
              <a:gd name="T26" fmla="*/ 787 w 2237"/>
              <a:gd name="T27" fmla="*/ 892 h 4512"/>
              <a:gd name="T28" fmla="*/ 634 w 2237"/>
              <a:gd name="T29" fmla="*/ 931 h 4512"/>
              <a:gd name="T30" fmla="*/ 509 w 2237"/>
              <a:gd name="T31" fmla="*/ 979 h 4512"/>
              <a:gd name="T32" fmla="*/ 355 w 2237"/>
              <a:gd name="T33" fmla="*/ 1180 h 4512"/>
              <a:gd name="T34" fmla="*/ 278 w 2237"/>
              <a:gd name="T35" fmla="*/ 1276 h 4512"/>
              <a:gd name="T36" fmla="*/ 211 w 2237"/>
              <a:gd name="T37" fmla="*/ 1315 h 4512"/>
              <a:gd name="T38" fmla="*/ 134 w 2237"/>
              <a:gd name="T39" fmla="*/ 1392 h 4512"/>
              <a:gd name="T40" fmla="*/ 96 w 2237"/>
              <a:gd name="T41" fmla="*/ 1440 h 4512"/>
              <a:gd name="T42" fmla="*/ 0 w 2237"/>
              <a:gd name="T43" fmla="*/ 2140 h 4512"/>
              <a:gd name="T44" fmla="*/ 10 w 2237"/>
              <a:gd name="T45" fmla="*/ 3388 h 4512"/>
              <a:gd name="T46" fmla="*/ 346 w 2237"/>
              <a:gd name="T47" fmla="*/ 3753 h 4512"/>
              <a:gd name="T48" fmla="*/ 374 w 2237"/>
              <a:gd name="T49" fmla="*/ 3820 h 4512"/>
              <a:gd name="T50" fmla="*/ 490 w 2237"/>
              <a:gd name="T51" fmla="*/ 3964 h 4512"/>
              <a:gd name="T52" fmla="*/ 605 w 2237"/>
              <a:gd name="T53" fmla="*/ 4032 h 4512"/>
              <a:gd name="T54" fmla="*/ 701 w 2237"/>
              <a:gd name="T55" fmla="*/ 4089 h 4512"/>
              <a:gd name="T56" fmla="*/ 941 w 2237"/>
              <a:gd name="T57" fmla="*/ 4137 h 4512"/>
              <a:gd name="T58" fmla="*/ 1354 w 2237"/>
              <a:gd name="T59" fmla="*/ 4118 h 4512"/>
              <a:gd name="T60" fmla="*/ 1699 w 2237"/>
              <a:gd name="T61" fmla="*/ 4147 h 4512"/>
              <a:gd name="T62" fmla="*/ 1795 w 2237"/>
              <a:gd name="T63" fmla="*/ 4185 h 4512"/>
              <a:gd name="T64" fmla="*/ 1901 w 2237"/>
              <a:gd name="T65" fmla="*/ 4281 h 4512"/>
              <a:gd name="T66" fmla="*/ 1968 w 2237"/>
              <a:gd name="T67" fmla="*/ 4512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p:spPr>
        <p:txBody>
          <a:bodyPr/>
          <a:lstStyle/>
          <a:p>
            <a:pPr algn="ctr">
              <a:defRPr/>
            </a:pPr>
            <a:endParaRPr lang="en-US" sz="2400">
              <a:solidFill>
                <a:srgbClr val="000000"/>
              </a:solidFill>
              <a:latin typeface="Arial"/>
              <a:ea typeface="+mn-ea"/>
              <a:cs typeface="Arial"/>
            </a:endParaRPr>
          </a:p>
        </p:txBody>
      </p:sp>
      <p:sp>
        <p:nvSpPr>
          <p:cNvPr id="102409" name="Line 9"/>
          <p:cNvSpPr>
            <a:spLocks noChangeShapeType="1"/>
          </p:cNvSpPr>
          <p:nvPr/>
        </p:nvSpPr>
        <p:spPr bwMode="auto">
          <a:xfrm flipH="1">
            <a:off x="3657600" y="0"/>
            <a:ext cx="304800" cy="381000"/>
          </a:xfrm>
          <a:prstGeom prst="line">
            <a:avLst/>
          </a:prstGeom>
          <a:noFill/>
          <a:ln w="57150">
            <a:solidFill>
              <a:schemeClr val="tx1"/>
            </a:solidFill>
            <a:round/>
            <a:headEnd/>
            <a:tailEnd/>
          </a:ln>
        </p:spPr>
        <p:txBody>
          <a:bodyPr/>
          <a:lstStyle/>
          <a:p>
            <a:pPr algn="ctr">
              <a:defRPr/>
            </a:pPr>
            <a:endParaRPr lang="en-US" sz="2400">
              <a:solidFill>
                <a:srgbClr val="000000"/>
              </a:solidFill>
              <a:latin typeface="Arial"/>
              <a:ea typeface="+mn-ea"/>
              <a:cs typeface="Arial"/>
            </a:endParaRPr>
          </a:p>
        </p:txBody>
      </p:sp>
      <p:sp>
        <p:nvSpPr>
          <p:cNvPr id="102410" name="Text Box 10"/>
          <p:cNvSpPr txBox="1">
            <a:spLocks noChangeArrowheads="1"/>
          </p:cNvSpPr>
          <p:nvPr/>
        </p:nvSpPr>
        <p:spPr bwMode="auto">
          <a:xfrm>
            <a:off x="76200" y="735013"/>
            <a:ext cx="8428038" cy="1169987"/>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3500" b="1">
                <a:solidFill>
                  <a:srgbClr val="003D00"/>
                </a:solidFill>
                <a:effectLst>
                  <a:outerShdw blurRad="38100" dist="38100" dir="2700000" algn="tl">
                    <a:srgbClr val="DDDDDD"/>
                  </a:outerShdw>
                </a:effectLst>
                <a:latin typeface="Arial" charset="0"/>
                <a:cs typeface="Arial" charset="0"/>
              </a:rPr>
              <a:t>BABYLON FELL (539 </a:t>
            </a:r>
            <a:r>
              <a:rPr lang="en-US" sz="2700" b="1">
                <a:solidFill>
                  <a:srgbClr val="003D00"/>
                </a:solidFill>
                <a:effectLst>
                  <a:outerShdw blurRad="38100" dist="38100" dir="2700000" algn="tl">
                    <a:srgbClr val="DDDDDD"/>
                  </a:outerShdw>
                </a:effectLst>
                <a:latin typeface="Arial" charset="0"/>
                <a:cs typeface="Arial" charset="0"/>
              </a:rPr>
              <a:t>BC</a:t>
            </a:r>
            <a:r>
              <a:rPr lang="en-US" sz="3500" b="1">
                <a:solidFill>
                  <a:srgbClr val="003D00"/>
                </a:solidFill>
                <a:effectLst>
                  <a:outerShdw blurRad="38100" dist="38100" dir="2700000" algn="tl">
                    <a:srgbClr val="DDDDDD"/>
                  </a:outerShdw>
                </a:effectLst>
                <a:latin typeface="Arial" charset="0"/>
                <a:cs typeface="Arial" charset="0"/>
              </a:rPr>
              <a:t>)</a:t>
            </a:r>
          </a:p>
          <a:p>
            <a:pPr algn="ctr">
              <a:defRPr/>
            </a:pPr>
            <a:r>
              <a:rPr lang="en-US" sz="3500" b="1">
                <a:solidFill>
                  <a:srgbClr val="003D00"/>
                </a:solidFill>
                <a:effectLst>
                  <a:outerShdw blurRad="38100" dist="38100" dir="2700000" algn="tl">
                    <a:srgbClr val="DDDDDD"/>
                  </a:outerShdw>
                </a:effectLst>
                <a:latin typeface="Arial" charset="0"/>
                <a:cs typeface="Arial" charset="0"/>
              </a:rPr>
              <a:t>Cyrus entered under the water gates</a:t>
            </a:r>
            <a:endParaRPr lang="en-US" sz="3500">
              <a:solidFill>
                <a:srgbClr val="003D00"/>
              </a:solidFill>
              <a:latin typeface="Arial" charset="0"/>
              <a:cs typeface="Arial" charset="0"/>
            </a:endParaRPr>
          </a:p>
        </p:txBody>
      </p:sp>
      <p:sp>
        <p:nvSpPr>
          <p:cNvPr id="130059" name="Freeform 11"/>
          <p:cNvSpPr>
            <a:spLocks/>
          </p:cNvSpPr>
          <p:nvPr/>
        </p:nvSpPr>
        <p:spPr bwMode="auto">
          <a:xfrm rot="-687844">
            <a:off x="2743200" y="6172200"/>
            <a:ext cx="514350" cy="2498725"/>
          </a:xfrm>
          <a:custGeom>
            <a:avLst/>
            <a:gdLst>
              <a:gd name="T0" fmla="*/ 27 w 324"/>
              <a:gd name="T1" fmla="*/ 1574 h 1574"/>
              <a:gd name="T2" fmla="*/ 56 w 324"/>
              <a:gd name="T3" fmla="*/ 1305 h 1574"/>
              <a:gd name="T4" fmla="*/ 84 w 324"/>
              <a:gd name="T5" fmla="*/ 1228 h 1574"/>
              <a:gd name="T6" fmla="*/ 219 w 324"/>
              <a:gd name="T7" fmla="*/ 1084 h 1574"/>
              <a:gd name="T8" fmla="*/ 248 w 324"/>
              <a:gd name="T9" fmla="*/ 1036 h 1574"/>
              <a:gd name="T10" fmla="*/ 276 w 324"/>
              <a:gd name="T11" fmla="*/ 988 h 1574"/>
              <a:gd name="T12" fmla="*/ 305 w 324"/>
              <a:gd name="T13" fmla="*/ 844 h 1574"/>
              <a:gd name="T14" fmla="*/ 267 w 324"/>
              <a:gd name="T15" fmla="*/ 172 h 1574"/>
              <a:gd name="T16" fmla="*/ 25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p:spPr>
        <p:txBody>
          <a:bodyPr/>
          <a:lstStyle/>
          <a:p>
            <a:pPr algn="ctr">
              <a:defRPr/>
            </a:pPr>
            <a:endParaRPr lang="en-US" sz="2400">
              <a:solidFill>
                <a:srgbClr val="000000"/>
              </a:solidFill>
              <a:latin typeface="Arial"/>
              <a:ea typeface="+mn-ea"/>
              <a:cs typeface="Arial"/>
            </a:endParaRPr>
          </a:p>
        </p:txBody>
      </p:sp>
      <p:sp>
        <p:nvSpPr>
          <p:cNvPr id="102412" name="Text Box 12"/>
          <p:cNvSpPr txBox="1">
            <a:spLocks noChangeArrowheads="1"/>
          </p:cNvSpPr>
          <p:nvPr/>
        </p:nvSpPr>
        <p:spPr bwMode="auto">
          <a:xfrm>
            <a:off x="5105400" y="2573338"/>
            <a:ext cx="4038600" cy="1169987"/>
          </a:xfrm>
          <a:prstGeom prst="rect">
            <a:avLst/>
          </a:prstGeom>
          <a:noFill/>
          <a:ln w="9525">
            <a:noFill/>
            <a:miter lim="800000"/>
            <a:headEnd/>
            <a:tailEnd/>
          </a:ln>
        </p:spPr>
        <p:txBody>
          <a:bodyPr>
            <a:spAutoFit/>
          </a:bodyPr>
          <a:lstStyle/>
          <a:p>
            <a:pPr algn="ctr">
              <a:spcBef>
                <a:spcPct val="50000"/>
              </a:spcBef>
              <a:defRPr/>
            </a:pPr>
            <a:r>
              <a:rPr lang="en-US" sz="2800" b="1" dirty="0">
                <a:solidFill>
                  <a:srgbClr val="000000"/>
                </a:solidFill>
                <a:latin typeface="Arial"/>
                <a:ea typeface="+mn-ea"/>
                <a:cs typeface="Arial"/>
              </a:rPr>
              <a:t>Daniel 5</a:t>
            </a:r>
          </a:p>
          <a:p>
            <a:pPr algn="ctr">
              <a:spcBef>
                <a:spcPct val="50000"/>
              </a:spcBef>
              <a:defRPr/>
            </a:pPr>
            <a:r>
              <a:rPr lang="en-US" sz="2800" b="1" dirty="0">
                <a:solidFill>
                  <a:srgbClr val="000000"/>
                </a:solidFill>
                <a:latin typeface="Arial"/>
                <a:ea typeface="+mn-ea"/>
                <a:cs typeface="Arial"/>
              </a:rPr>
              <a:t>(Belshazzar</a:t>
            </a:r>
            <a:r>
              <a:rPr lang="uk-UA" sz="2800" b="1" dirty="0">
                <a:solidFill>
                  <a:srgbClr val="000000"/>
                </a:solidFill>
                <a:latin typeface="Arial"/>
                <a:ea typeface="+mn-ea"/>
                <a:cs typeface="Arial"/>
              </a:rPr>
              <a:t>'</a:t>
            </a:r>
            <a:r>
              <a:rPr lang="en-US" sz="2800" b="1" dirty="0">
                <a:solidFill>
                  <a:srgbClr val="000000"/>
                </a:solidFill>
                <a:latin typeface="Arial"/>
                <a:ea typeface="+mn-ea"/>
                <a:cs typeface="Arial"/>
              </a:rPr>
              <a:t>s Feast)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02410"/>
                                        </p:tgtEl>
                                        <p:attrNameLst>
                                          <p:attrName>style.visibility</p:attrName>
                                        </p:attrNameLst>
                                      </p:cBhvr>
                                      <p:to>
                                        <p:strVal val="visible"/>
                                      </p:to>
                                    </p:set>
                                    <p:animEffect transition="in" filter="wipe(up)">
                                      <p:cBhvr>
                                        <p:cTn id="7" dur="300"/>
                                        <p:tgtEl>
                                          <p:spTgt spid="102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02409"/>
                                        </p:tgtEl>
                                        <p:attrNameLst>
                                          <p:attrName>style.visibility</p:attrName>
                                        </p:attrNameLst>
                                      </p:cBhvr>
                                      <p:to>
                                        <p:strVal val="visible"/>
                                      </p:to>
                                    </p:set>
                                    <p:animEffect transition="in" filter="wipe(up)">
                                      <p:cBhvr>
                                        <p:cTn id="12" dur="500"/>
                                        <p:tgtEl>
                                          <p:spTgt spid="1024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02408"/>
                                        </p:tgtEl>
                                        <p:attrNameLst>
                                          <p:attrName>style.visibility</p:attrName>
                                        </p:attrNameLst>
                                      </p:cBhvr>
                                      <p:to>
                                        <p:strVal val="visible"/>
                                      </p:to>
                                    </p:set>
                                    <p:animEffect transition="in" filter="wipe(up)">
                                      <p:cBhvr>
                                        <p:cTn id="17" dur="500"/>
                                        <p:tgtEl>
                                          <p:spTgt spid="102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102406"/>
                                        </p:tgtEl>
                                        <p:attrNameLst>
                                          <p:attrName>style.visibility</p:attrName>
                                        </p:attrNameLst>
                                      </p:cBhvr>
                                      <p:to>
                                        <p:strVal val="visible"/>
                                      </p:to>
                                    </p:set>
                                    <p:anim calcmode="lin" valueType="num">
                                      <p:cBhvr>
                                        <p:cTn id="22" dur="1000" fill="hold"/>
                                        <p:tgtEl>
                                          <p:spTgt spid="102406"/>
                                        </p:tgtEl>
                                        <p:attrNameLst>
                                          <p:attrName>ppt_w</p:attrName>
                                        </p:attrNameLst>
                                      </p:cBhvr>
                                      <p:tavLst>
                                        <p:tav tm="0">
                                          <p:val>
                                            <p:fltVal val="0"/>
                                          </p:val>
                                        </p:tav>
                                        <p:tav tm="100000">
                                          <p:val>
                                            <p:strVal val="#ppt_w"/>
                                          </p:val>
                                        </p:tav>
                                      </p:tavLst>
                                    </p:anim>
                                    <p:anim calcmode="lin" valueType="num">
                                      <p:cBhvr>
                                        <p:cTn id="23" dur="1000" fill="hold"/>
                                        <p:tgtEl>
                                          <p:spTgt spid="102406"/>
                                        </p:tgtEl>
                                        <p:attrNameLst>
                                          <p:attrName>ppt_h</p:attrName>
                                        </p:attrNameLst>
                                      </p:cBhvr>
                                      <p:tavLst>
                                        <p:tav tm="0">
                                          <p:val>
                                            <p:fltVal val="0"/>
                                          </p:val>
                                        </p:tav>
                                        <p:tav tm="100000">
                                          <p:val>
                                            <p:strVal val="#ppt_h"/>
                                          </p:val>
                                        </p:tav>
                                      </p:tavLst>
                                    </p:anim>
                                    <p:anim calcmode="lin" valueType="num">
                                      <p:cBhvr>
                                        <p:cTn id="24" dur="1000" fill="hold"/>
                                        <p:tgtEl>
                                          <p:spTgt spid="10240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024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2412"/>
                                        </p:tgtEl>
                                        <p:attrNameLst>
                                          <p:attrName>style.visibility</p:attrName>
                                        </p:attrNameLst>
                                      </p:cBhvr>
                                      <p:to>
                                        <p:strVal val="visible"/>
                                      </p:to>
                                    </p:set>
                                    <p:animEffect transition="in" filter="dissolve">
                                      <p:cBhvr>
                                        <p:cTn id="30" dur="500"/>
                                        <p:tgtEl>
                                          <p:spTgt spid="102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0" grpId="0" autoUpdateAnimBg="0"/>
      <p:bldP spid="102412"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42" y="576064"/>
            <a:ext cx="9058808" cy="4941168"/>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Don’t let your confusion stop you from being amazed at how God works.</a:t>
            </a:r>
          </a:p>
        </p:txBody>
      </p:sp>
    </p:spTree>
    <p:extLst>
      <p:ext uri="{BB962C8B-B14F-4D97-AF65-F5344CB8AC3E}">
        <p14:creationId xmlns:p14="http://schemas.microsoft.com/office/powerpoint/2010/main" val="37254035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368300"/>
            <a:ext cx="9143999" cy="1080120"/>
          </a:xfrm>
          <a:solidFill>
            <a:srgbClr val="FFFFFF"/>
          </a:solidFill>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Be Amazed</a:t>
            </a:r>
          </a:p>
        </p:txBody>
      </p:sp>
      <p:pic>
        <p:nvPicPr>
          <p:cNvPr id="2" name="Picture 1"/>
          <p:cNvPicPr>
            <a:picLocks noChangeAspect="1"/>
          </p:cNvPicPr>
          <p:nvPr/>
        </p:nvPicPr>
        <p:blipFill>
          <a:blip r:embed="rId3"/>
          <a:stretch>
            <a:fillRect/>
          </a:stretch>
        </p:blipFill>
        <p:spPr>
          <a:xfrm>
            <a:off x="0" y="6018"/>
            <a:ext cx="9335124" cy="6851981"/>
          </a:xfrm>
          <a:prstGeom prst="rect">
            <a:avLst/>
          </a:prstGeom>
        </p:spPr>
      </p:pic>
    </p:spTree>
    <p:extLst>
      <p:ext uri="{BB962C8B-B14F-4D97-AF65-F5344CB8AC3E}">
        <p14:creationId xmlns:p14="http://schemas.microsoft.com/office/powerpoint/2010/main" val="160426039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Amazed</a:t>
            </a: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87153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99992" y="29469"/>
            <a:ext cx="4644008" cy="339953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Habakkuk is the only prophet whose entire book is a dialogue with God.</a:t>
            </a:r>
          </a:p>
        </p:txBody>
      </p:sp>
      <p:sp>
        <p:nvSpPr>
          <p:cNvPr id="3" name="Rectangle 2"/>
          <p:cNvSpPr txBox="1">
            <a:spLocks noChangeArrowheads="1"/>
          </p:cNvSpPr>
          <p:nvPr/>
        </p:nvSpPr>
        <p:spPr bwMode="auto">
          <a:xfrm>
            <a:off x="0" y="2852936"/>
            <a:ext cx="3923928" cy="38164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If you could converse with God, what would you ask Him?</a:t>
            </a:r>
          </a:p>
        </p:txBody>
      </p:sp>
      <p:sp>
        <p:nvSpPr>
          <p:cNvPr id="4" name="Oval Callout 3"/>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5" name="Rectangle 2"/>
          <p:cNvSpPr txBox="1">
            <a:spLocks noChangeArrowheads="1"/>
          </p:cNvSpPr>
          <p:nvPr/>
        </p:nvSpPr>
        <p:spPr bwMode="auto">
          <a:xfrm>
            <a:off x="447471" y="-48638"/>
            <a:ext cx="3581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altLang="zh-CN" sz="4800" b="1" dirty="0">
                <a:effectLst>
                  <a:glow rad="165100">
                    <a:schemeClr val="tx1"/>
                  </a:glow>
                </a:effectLst>
                <a:latin typeface="Arial" charset="0"/>
                <a:ea typeface="ＭＳ Ｐゴシック" charset="0"/>
              </a:rPr>
              <a:t>He answers.</a:t>
            </a:r>
            <a:endParaRPr lang="en-US" altLang="zh-CN" sz="5400" b="1" dirty="0">
              <a:effectLst>
                <a:glow rad="165100">
                  <a:schemeClr val="tx1"/>
                </a:glow>
              </a:effectLst>
              <a:latin typeface="Arial" charset="0"/>
              <a:ea typeface="ＭＳ Ｐゴシック" charset="0"/>
            </a:endParaRPr>
          </a:p>
        </p:txBody>
      </p:sp>
      <p:sp>
        <p:nvSpPr>
          <p:cNvPr id="6" name="Oval Callout 5"/>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7" name="Rectangle 6"/>
          <p:cNvSpPr>
            <a:spLocks noChangeArrowheads="1"/>
          </p:cNvSpPr>
          <p:nvPr/>
        </p:nvSpPr>
        <p:spPr bwMode="auto">
          <a:xfrm>
            <a:off x="4102443" y="3726889"/>
            <a:ext cx="4141965"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en-US" altLang="zh-CN" sz="4400" b="1" dirty="0">
                <a:solidFill>
                  <a:srgbClr val="000000"/>
                </a:solidFill>
              </a:rPr>
              <a:t>You ask.</a:t>
            </a:r>
          </a:p>
        </p:txBody>
      </p:sp>
    </p:spTree>
    <p:extLst>
      <p:ext uri="{BB962C8B-B14F-4D97-AF65-F5344CB8AC3E}">
        <p14:creationId xmlns:p14="http://schemas.microsoft.com/office/powerpoint/2010/main" val="3487746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par>
                          <p:cTn id="25" fill="hold">
                            <p:stCondLst>
                              <p:cond delay="2500"/>
                            </p:stCondLst>
                            <p:childTnLst>
                              <p:par>
                                <p:cTn id="26" presetID="22" presetClass="entr" presetSubtype="1" fill="hold" grpId="0" nodeType="after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ipe(up)">
                                      <p:cBhvr>
                                        <p:cTn id="28" dur="500"/>
                                        <p:tgtEl>
                                          <p:spTgt spid="7">
                                            <p:txEl>
                                              <p:pRg st="0" end="0"/>
                                            </p:txEl>
                                          </p:spTgt>
                                        </p:tgtEl>
                                      </p:cBhvr>
                                    </p:animEffect>
                                  </p:childTnLst>
                                </p:cTn>
                              </p:par>
                            </p:childTnLst>
                          </p:cTn>
                        </p:par>
                        <p:par>
                          <p:cTn id="29" fill="hold">
                            <p:stCondLst>
                              <p:cond delay="3000"/>
                            </p:stCondLst>
                            <p:childTnLst>
                              <p:par>
                                <p:cTn id="30" presetID="22" presetClass="entr" presetSubtype="1"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par>
                          <p:cTn id="33" fill="hold">
                            <p:stCondLst>
                              <p:cond delay="3500"/>
                            </p:stCondLst>
                            <p:childTnLst>
                              <p:par>
                                <p:cTn id="34" presetID="55"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ppt_w</p:attrName>
                                        </p:attrNameLst>
                                      </p:cBhvr>
                                      <p:tavLst>
                                        <p:tav tm="0">
                                          <p:val>
                                            <p:strVal val="#ppt_w*0.70"/>
                                          </p:val>
                                        </p:tav>
                                        <p:tav tm="100000">
                                          <p:val>
                                            <p:strVal val="#ppt_w"/>
                                          </p:val>
                                        </p:tav>
                                      </p:tavLst>
                                    </p:anim>
                                    <p:anim calcmode="lin" valueType="num">
                                      <p:cBhvr>
                                        <p:cTn id="37" dur="1000" fill="hold"/>
                                        <p:tgtEl>
                                          <p:spTgt spid="5"/>
                                        </p:tgtEl>
                                        <p:attrNameLst>
                                          <p:attrName>ppt_h</p:attrName>
                                        </p:attrNameLst>
                                      </p:cBhvr>
                                      <p:tavLst>
                                        <p:tav tm="0">
                                          <p:val>
                                            <p:strVal val="#ppt_h"/>
                                          </p:val>
                                        </p:tav>
                                        <p:tav tm="100000">
                                          <p:val>
                                            <p:strVal val="#ppt_h"/>
                                          </p:val>
                                        </p:tav>
                                      </p:tavLst>
                                    </p:anim>
                                    <p:animEffect transition="in" filter="fade">
                                      <p:cBhvr>
                                        <p:cTn id="3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7"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884" y="16810"/>
            <a:ext cx="9149547" cy="5140382"/>
          </a:xfrm>
          <a:prstGeom prst="rect">
            <a:avLst/>
          </a:prstGeom>
        </p:spPr>
      </p:pic>
      <p:sp>
        <p:nvSpPr>
          <p:cNvPr id="900098" name="Rectangle 2"/>
          <p:cNvSpPr>
            <a:spLocks noGrp="1" noChangeArrowheads="1"/>
          </p:cNvSpPr>
          <p:nvPr>
            <p:ph type="ctrTitle"/>
          </p:nvPr>
        </p:nvSpPr>
        <p:spPr>
          <a:xfrm>
            <a:off x="23010" y="551723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Amazed</a:t>
            </a:r>
          </a:p>
        </p:txBody>
      </p:sp>
      <p:sp>
        <p:nvSpPr>
          <p:cNvPr id="4" name="Rectangle 2"/>
          <p:cNvSpPr txBox="1">
            <a:spLocks noChangeArrowheads="1"/>
          </p:cNvSpPr>
          <p:nvPr/>
        </p:nvSpPr>
        <p:spPr bwMode="auto">
          <a:xfrm>
            <a:off x="0" y="6858000"/>
            <a:ext cx="9144000" cy="1152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a:solidFill>
                  <a:srgbClr val="FFFFFF"/>
                </a:solidFill>
              </a:rPr>
              <a:t>Pico do Arieiro: Miradouro Ninho da Manta, look down and be amazed!</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839172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Amazed</a:t>
            </a:r>
          </a:p>
        </p:txBody>
      </p:sp>
      <p:pic>
        <p:nvPicPr>
          <p:cNvPr id="3" name="Picture 2"/>
          <p:cNvPicPr>
            <a:picLocks noChangeAspect="1"/>
          </p:cNvPicPr>
          <p:nvPr/>
        </p:nvPicPr>
        <p:blipFill>
          <a:blip r:embed="rId3"/>
          <a:stretch>
            <a:fillRect/>
          </a:stretch>
        </p:blipFill>
        <p:spPr>
          <a:xfrm>
            <a:off x="0" y="1028700"/>
            <a:ext cx="9144000" cy="4782021"/>
          </a:xfrm>
          <a:prstGeom prst="rect">
            <a:avLst/>
          </a:prstGeom>
        </p:spPr>
      </p:pic>
    </p:spTree>
    <p:extLst>
      <p:ext uri="{BB962C8B-B14F-4D97-AF65-F5344CB8AC3E}">
        <p14:creationId xmlns:p14="http://schemas.microsoft.com/office/powerpoint/2010/main" val="8490545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Amazed</a:t>
            </a:r>
          </a:p>
        </p:txBody>
      </p:sp>
      <p:pic>
        <p:nvPicPr>
          <p:cNvPr id="2" name="Picture 1"/>
          <p:cNvPicPr>
            <a:picLocks noChangeAspect="1"/>
          </p:cNvPicPr>
          <p:nvPr/>
        </p:nvPicPr>
        <p:blipFill>
          <a:blip r:embed="rId3"/>
          <a:stretch>
            <a:fillRect/>
          </a:stretch>
        </p:blipFill>
        <p:spPr>
          <a:xfrm>
            <a:off x="0" y="1052736"/>
            <a:ext cx="9181020" cy="4896544"/>
          </a:xfrm>
          <a:prstGeom prst="rect">
            <a:avLst/>
          </a:prstGeom>
        </p:spPr>
      </p:pic>
    </p:spTree>
    <p:extLst>
      <p:ext uri="{BB962C8B-B14F-4D97-AF65-F5344CB8AC3E}">
        <p14:creationId xmlns:p14="http://schemas.microsoft.com/office/powerpoint/2010/main" val="26030728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Amazed</a:t>
            </a:r>
          </a:p>
        </p:txBody>
      </p:sp>
      <p:pic>
        <p:nvPicPr>
          <p:cNvPr id="2" name="Picture 1"/>
          <p:cNvPicPr>
            <a:picLocks noChangeAspect="1"/>
          </p:cNvPicPr>
          <p:nvPr/>
        </p:nvPicPr>
        <p:blipFill>
          <a:blip r:embed="rId3"/>
          <a:stretch>
            <a:fillRect/>
          </a:stretch>
        </p:blipFill>
        <p:spPr>
          <a:xfrm>
            <a:off x="835" y="1284784"/>
            <a:ext cx="9144000" cy="5557652"/>
          </a:xfrm>
          <a:prstGeom prst="rect">
            <a:avLst/>
          </a:prstGeom>
        </p:spPr>
      </p:pic>
    </p:spTree>
    <p:extLst>
      <p:ext uri="{BB962C8B-B14F-4D97-AF65-F5344CB8AC3E}">
        <p14:creationId xmlns:p14="http://schemas.microsoft.com/office/powerpoint/2010/main" val="10172966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 Prayer</a:t>
            </a: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419872" y="1484784"/>
            <a:ext cx="5544616" cy="388843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O, God of wonder, enlarge my capacity to be amazed at what is amazing, and end my attraction with the insignificant.</a:t>
            </a:r>
          </a:p>
        </p:txBody>
      </p:sp>
      <p:sp>
        <p:nvSpPr>
          <p:cNvPr id="5" name="Rectangle 2"/>
          <p:cNvSpPr txBox="1">
            <a:spLocks noChangeArrowheads="1"/>
          </p:cNvSpPr>
          <p:nvPr/>
        </p:nvSpPr>
        <p:spPr bwMode="auto">
          <a:xfrm>
            <a:off x="34187" y="5805264"/>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dirty="0">
                <a:effectLst>
                  <a:glow rad="127000">
                    <a:schemeClr val="tx1"/>
                  </a:glow>
                </a:effectLst>
                <a:latin typeface="Arial" charset="0"/>
                <a:ea typeface="ＭＳ Ｐゴシック" charset="0"/>
                <a:cs typeface="ＭＳ Ｐゴシック" charset="0"/>
              </a:rPr>
              <a:t>—John Piper—</a:t>
            </a:r>
          </a:p>
        </p:txBody>
      </p:sp>
    </p:spTree>
    <p:extLst>
      <p:ext uri="{BB962C8B-B14F-4D97-AF65-F5344CB8AC3E}">
        <p14:creationId xmlns:p14="http://schemas.microsoft.com/office/powerpoint/2010/main" val="42293554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865" y="2463437"/>
            <a:ext cx="6634487" cy="439248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should we deal with life when </a:t>
            </a:r>
            <a:r>
              <a:rPr lang="en-US" sz="5400" b="1" dirty="0">
                <a:solidFill>
                  <a:srgbClr val="FFFF00"/>
                </a:solidFill>
                <a:effectLst>
                  <a:glow rad="127000">
                    <a:schemeClr val="tx1"/>
                  </a:glow>
                </a:effectLst>
                <a:latin typeface="Arial" charset="0"/>
                <a:ea typeface="ＭＳ Ｐゴシック" charset="0"/>
                <a:cs typeface="ＭＳ Ｐゴシック" charset="0"/>
              </a:rPr>
              <a:t>perplexed</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074212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036752"/>
          </a:xfrm>
          <a:ln>
            <a:solidFill>
              <a:srgbClr val="FFFFFF"/>
            </a:solidFill>
          </a:ln>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3059832" y="2100290"/>
            <a:ext cx="6084168" cy="32729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When perplexed, be amazed with God’s ways.</a:t>
            </a:r>
          </a:p>
        </p:txBody>
      </p:sp>
      <p:pic>
        <p:nvPicPr>
          <p:cNvPr id="4" name="Picture 4" descr="Habakkuk-Front-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924" y="1844824"/>
            <a:ext cx="25146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a:extLst>
              <a:ext uri="{FF2B5EF4-FFF2-40B4-BE49-F238E27FC236}">
                <a16:creationId xmlns:a16="http://schemas.microsoft.com/office/drawing/2014/main" id="{53528C43-8E8B-2A46-8832-B5F04AAF79F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Habakkuk</a:t>
            </a:r>
          </a:p>
        </p:txBody>
      </p:sp>
    </p:spTree>
    <p:extLst>
      <p:ext uri="{BB962C8B-B14F-4D97-AF65-F5344CB8AC3E}">
        <p14:creationId xmlns:p14="http://schemas.microsoft.com/office/powerpoint/2010/main" val="19529008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We’re often utterly </a:t>
            </a:r>
            <a:r>
              <a:rPr lang="en-US" sz="4800" b="1" dirty="0">
                <a:solidFill>
                  <a:srgbClr val="FFFF00"/>
                </a:solidFill>
                <a:effectLst>
                  <a:glow rad="127000">
                    <a:schemeClr val="tx1"/>
                  </a:glow>
                </a:effectLst>
                <a:latin typeface="Arial" charset="0"/>
                <a:ea typeface="ＭＳ Ｐゴシック" charset="0"/>
                <a:cs typeface="ＭＳ Ｐゴシック" charset="0"/>
              </a:rPr>
              <a:t>perplexed</a:t>
            </a:r>
            <a:r>
              <a:rPr lang="en-US" sz="4800" b="1" dirty="0">
                <a:effectLst>
                  <a:glow rad="127000">
                    <a:schemeClr val="tx1"/>
                  </a:glow>
                </a:effectLst>
                <a:latin typeface="Arial" charset="0"/>
                <a:ea typeface="ＭＳ Ｐゴシック" charset="0"/>
                <a:cs typeface="ＭＳ Ｐゴシック" charset="0"/>
              </a:rPr>
              <a:t> at God’s plan.</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Tree>
    <p:extLst>
      <p:ext uri="{BB962C8B-B14F-4D97-AF65-F5344CB8AC3E}">
        <p14:creationId xmlns:p14="http://schemas.microsoft.com/office/powerpoint/2010/main" val="126816183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985838" indent="-985838" algn="l">
              <a:defRPr/>
            </a:pPr>
            <a:r>
              <a:rPr lang="en-US" sz="4800" b="1" dirty="0">
                <a:effectLst>
                  <a:glow rad="127000">
                    <a:schemeClr val="tx1"/>
                  </a:glow>
                </a:effectLst>
                <a:latin typeface="Arial" charset="0"/>
                <a:ea typeface="ＭＳ Ｐゴシック" charset="0"/>
                <a:cs typeface="ＭＳ Ｐゴシック" charset="0"/>
              </a:rPr>
              <a:t>II.   When perplexed, be </a:t>
            </a:r>
            <a:r>
              <a:rPr lang="en-US" sz="6000" b="1" dirty="0">
                <a:solidFill>
                  <a:srgbClr val="FFFF00"/>
                </a:solidFill>
                <a:effectLst>
                  <a:glow rad="127000">
                    <a:schemeClr val="tx1"/>
                  </a:glow>
                </a:effectLst>
                <a:latin typeface="Arial" charset="0"/>
                <a:ea typeface="ＭＳ Ｐゴシック" charset="0"/>
                <a:cs typeface="ＭＳ Ｐゴシック" charset="0"/>
              </a:rPr>
              <a:t>amazed</a:t>
            </a:r>
            <a:r>
              <a:rPr lang="en-US" sz="6000" b="1" dirty="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with God’s ways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(Main Idea). </a:t>
            </a:r>
          </a:p>
        </p:txBody>
      </p:sp>
    </p:spTree>
    <p:extLst>
      <p:ext uri="{BB962C8B-B14F-4D97-AF65-F5344CB8AC3E}">
        <p14:creationId xmlns:p14="http://schemas.microsoft.com/office/powerpoint/2010/main" val="568203900"/>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361908"/>
            <a:ext cx="9051520" cy="60914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651024"/>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What issue most baffles you where you need hope?</a:t>
            </a:r>
          </a:p>
        </p:txBody>
      </p:sp>
    </p:spTree>
    <p:extLst>
      <p:ext uri="{BB962C8B-B14F-4D97-AF65-F5344CB8AC3E}">
        <p14:creationId xmlns:p14="http://schemas.microsoft.com/office/powerpoint/2010/main" val="360208608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37" y="-11919"/>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2" name="Title 1"/>
          <p:cNvSpPr>
            <a:spLocks noGrp="1"/>
          </p:cNvSpPr>
          <p:nvPr>
            <p:ph type="title"/>
          </p:nvPr>
        </p:nvSpPr>
        <p:spPr>
          <a:xfrm>
            <a:off x="261554" y="2907"/>
            <a:ext cx="8840391" cy="2321719"/>
          </a:xfrm>
        </p:spPr>
        <p:txBody>
          <a:bodyPr/>
          <a:lstStyle/>
          <a:p>
            <a:r>
              <a:rPr lang="en-US" sz="16800" b="1">
                <a:solidFill>
                  <a:srgbClr val="FFFFFF"/>
                </a:solidFill>
              </a:rPr>
              <a:t>GODLY</a:t>
            </a:r>
          </a:p>
        </p:txBody>
      </p:sp>
      <p:sp>
        <p:nvSpPr>
          <p:cNvPr id="5" name="Title 1"/>
          <p:cNvSpPr txBox="1">
            <a:spLocks/>
          </p:cNvSpPr>
          <p:nvPr/>
        </p:nvSpPr>
        <p:spPr bwMode="auto">
          <a:xfrm>
            <a:off x="47242" y="1700808"/>
            <a:ext cx="8840391" cy="232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5" tIns="35715" rIns="35715" bIns="35715" numCol="1" anchor="b" anchorCtr="0" compatLnSpc="1">
            <a:prstTxWarp prst="textNoShape">
              <a:avLst/>
            </a:prstTxWarp>
          </a:bodyPr>
          <a:lst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9pPr>
          </a:lstStyle>
          <a:p>
            <a:r>
              <a:rPr lang="en-US" sz="14000" b="1" i="1">
                <a:solidFill>
                  <a:srgbClr val="FFFFFF"/>
                </a:solidFill>
                <a:latin typeface="Apple Chancery"/>
                <a:ea typeface="ヒラギノ角ゴ Pro W3"/>
                <a:cs typeface="Apple Chancery"/>
              </a:rPr>
              <a:t>Mothers</a:t>
            </a:r>
          </a:p>
        </p:txBody>
      </p:sp>
      <p:sp>
        <p:nvSpPr>
          <p:cNvPr id="6" name="Title 1"/>
          <p:cNvSpPr txBox="1">
            <a:spLocks/>
          </p:cNvSpPr>
          <p:nvPr/>
        </p:nvSpPr>
        <p:spPr bwMode="auto">
          <a:xfrm>
            <a:off x="-6336" y="5658495"/>
            <a:ext cx="9161859" cy="6072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5" tIns="35715" rIns="35715" bIns="35715" numCol="1" anchor="b" anchorCtr="0" compatLnSpc="1">
            <a:prstTxWarp prst="textNoShape">
              <a:avLst/>
            </a:prstTxWarp>
          </a:bodyPr>
          <a:lst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9pPr>
          </a:lstStyle>
          <a:p>
            <a:r>
              <a:rPr lang="en-US" sz="3400" b="1">
                <a:solidFill>
                  <a:srgbClr val="FFFFFF"/>
                </a:solidFill>
                <a:latin typeface="GillSans"/>
                <a:ea typeface="ヒラギノ角ゴ Pro W3"/>
                <a:cs typeface="ヒラギノ角ゴ Pro W3"/>
              </a:rPr>
              <a:t>The Foundation of Biblical Wisdom</a:t>
            </a:r>
          </a:p>
        </p:txBody>
      </p:sp>
      <p:sp>
        <p:nvSpPr>
          <p:cNvPr id="7" name="Title 1"/>
          <p:cNvSpPr txBox="1">
            <a:spLocks/>
          </p:cNvSpPr>
          <p:nvPr/>
        </p:nvSpPr>
        <p:spPr bwMode="auto">
          <a:xfrm>
            <a:off x="-123001" y="6087120"/>
            <a:ext cx="9161859" cy="6072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5" tIns="35715" rIns="35715" bIns="35715" numCol="1" anchor="b" anchorCtr="0" compatLnSpc="1">
            <a:prstTxWarp prst="textNoShape">
              <a:avLst/>
            </a:prstTxWarp>
          </a:bodyPr>
          <a:lst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 W3" charset="0"/>
                <a:cs typeface="ヒラギノ角ゴ Pro W3" charset="0"/>
                <a:sym typeface="GillSans" charset="0"/>
              </a:defRPr>
            </a:lvl9pPr>
          </a:lstStyle>
          <a:p>
            <a:r>
              <a:rPr lang="en-US" sz="2800" b="1">
                <a:solidFill>
                  <a:srgbClr val="FFA5D9"/>
                </a:solidFill>
                <a:latin typeface="GillSans"/>
                <a:ea typeface="ヒラギノ角ゴ Pro W3"/>
                <a:cs typeface="ヒラギノ角ゴ Pro W3"/>
              </a:rPr>
              <a:t>PROVERBS 22:6</a:t>
            </a:r>
          </a:p>
        </p:txBody>
      </p:sp>
    </p:spTree>
    <p:extLst>
      <p:ext uri="{BB962C8B-B14F-4D97-AF65-F5344CB8AC3E}">
        <p14:creationId xmlns:p14="http://schemas.microsoft.com/office/powerpoint/2010/main" val="1941035910"/>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13" y="-26988"/>
            <a:ext cx="9323388"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Faith</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Habakkuk</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627</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72898757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1343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(God regarding Babylon) </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See, he is puffed up; his desires are not right—but the righteous will live by his </a:t>
            </a:r>
            <a:r>
              <a:rPr lang="en-US" sz="4000" b="1" dirty="0">
                <a:solidFill>
                  <a:srgbClr val="FFFF00"/>
                </a:solidFill>
                <a:effectLst>
                  <a:glow rad="127000">
                    <a:srgbClr val="000000"/>
                  </a:glow>
                </a:effectLst>
                <a:latin typeface="Arial" charset="0"/>
                <a:ea typeface="ＭＳ Ｐゴシック" charset="0"/>
                <a:cs typeface="ＭＳ Ｐゴシック" charset="0"/>
              </a:rPr>
              <a:t>faith</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(2:4).</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Habakkuk</a:t>
            </a: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627</a:t>
            </a:r>
          </a:p>
        </p:txBody>
      </p:sp>
    </p:spTree>
    <p:extLst>
      <p:ext uri="{BB962C8B-B14F-4D97-AF65-F5344CB8AC3E}">
        <p14:creationId xmlns:p14="http://schemas.microsoft.com/office/powerpoint/2010/main" val="3964825608"/>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Rest in the L</a:t>
            </a:r>
            <a:r>
              <a:rPr lang="en-US" sz="3200" b="1" dirty="0">
                <a:effectLst>
                  <a:glow rad="127000">
                    <a:schemeClr val="tx1"/>
                  </a:glow>
                </a:effectLst>
                <a:latin typeface="Arial" charset="0"/>
                <a:ea typeface="ＭＳ Ｐゴシック" charset="0"/>
                <a:cs typeface="ＭＳ Ｐゴシック" charset="0"/>
              </a:rPr>
              <a:t>ORD</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710902"/>
            <a:ext cx="9144000" cy="5886450"/>
          </a:xfrm>
          <a:prstGeom prst="rect">
            <a:avLst/>
          </a:prstGeom>
        </p:spPr>
      </p:pic>
      <p:sp>
        <p:nvSpPr>
          <p:cNvPr id="6" name="Rectangle 2"/>
          <p:cNvSpPr txBox="1">
            <a:spLocks noChangeArrowheads="1"/>
          </p:cNvSpPr>
          <p:nvPr/>
        </p:nvSpPr>
        <p:spPr bwMode="auto">
          <a:xfrm>
            <a:off x="251520" y="1268760"/>
            <a:ext cx="4608512"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"Be still in the presence of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and wait patiently for him to act. Don’t worry about evil people who prosper or fret about their wicked schemes"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(Psalm 37:7 NLT).</a:t>
            </a:r>
          </a:p>
        </p:txBody>
      </p:sp>
    </p:spTree>
    <p:extLst>
      <p:ext uri="{BB962C8B-B14F-4D97-AF65-F5344CB8AC3E}">
        <p14:creationId xmlns:p14="http://schemas.microsoft.com/office/powerpoint/2010/main" val="170921303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a:xfrm>
            <a:off x="9144000" y="1417638"/>
            <a:ext cx="2678113" cy="2522537"/>
          </a:xfrm>
        </p:spPr>
        <p:txBody>
          <a:bodyPr/>
          <a:lstStyle/>
          <a:p>
            <a:pPr algn="r"/>
            <a:r>
              <a:rPr lang="en-US">
                <a:latin typeface="Times New Roman" charset="0"/>
                <a:ea typeface="ＭＳ Ｐゴシック" charset="0"/>
                <a:cs typeface="ＭＳ Ｐゴシック" charset="0"/>
              </a:rPr>
              <a:t>Black</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Sermons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196090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37" y="-11919"/>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"Trust Me.</a:t>
            </a:r>
            <a:r>
              <a:rPr lang="ru-RU" altLang="zh-CN" sz="4800" b="1" dirty="0">
                <a:solidFill>
                  <a:schemeClr val="bg1"/>
                </a:solidFill>
                <a:effectLst>
                  <a:glow rad="165100">
                    <a:schemeClr val="tx1"/>
                  </a:glow>
                </a:effectLst>
                <a:latin typeface="Arial" charset="0"/>
                <a:ea typeface="ＭＳ Ｐゴシック" charset="0"/>
              </a:rPr>
              <a:t>"</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860166" name="Rectangle 6"/>
          <p:cNvSpPr>
            <a:spLocks noChangeArrowheads="1"/>
          </p:cNvSpPr>
          <p:nvPr/>
        </p:nvSpPr>
        <p:spPr bwMode="auto">
          <a:xfrm>
            <a:off x="4102443" y="3726889"/>
            <a:ext cx="4141965"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ru-RU" altLang="zh-CN" sz="4400" b="1" dirty="0">
                <a:solidFill>
                  <a:srgbClr val="000000"/>
                </a:solidFill>
              </a:rPr>
              <a:t>"</a:t>
            </a:r>
            <a:r>
              <a:rPr lang="en-US" altLang="zh-CN" sz="4400" b="1" dirty="0">
                <a:solidFill>
                  <a:srgbClr val="000000"/>
                </a:solidFill>
              </a:rPr>
              <a:t>God, why did you take my mother?</a:t>
            </a:r>
            <a:r>
              <a:rPr lang="ru-RU" altLang="zh-CN" sz="4400" b="1" dirty="0">
                <a:solidFill>
                  <a:srgbClr val="000000"/>
                </a:solidFill>
              </a:rPr>
              <a:t>"</a:t>
            </a:r>
            <a:endParaRPr lang="en-US" altLang="zh-CN" sz="4400" b="1" dirty="0">
              <a:solidFill>
                <a:srgbClr val="000000"/>
              </a:solidFill>
            </a:endParaRPr>
          </a:p>
        </p:txBody>
      </p:sp>
    </p:spTree>
    <p:extLst>
      <p:ext uri="{BB962C8B-B14F-4D97-AF65-F5344CB8AC3E}">
        <p14:creationId xmlns:p14="http://schemas.microsoft.com/office/powerpoint/2010/main" val="3764814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(No answer)</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860166" name="Rectangle 6"/>
          <p:cNvSpPr>
            <a:spLocks noChangeArrowheads="1"/>
          </p:cNvSpPr>
          <p:nvPr/>
        </p:nvSpPr>
        <p:spPr bwMode="auto">
          <a:xfrm>
            <a:off x="4102443" y="3726889"/>
            <a:ext cx="4141965"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ru-RU" altLang="zh-CN" sz="4400" b="1" dirty="0">
                <a:solidFill>
                  <a:srgbClr val="000000"/>
                </a:solidFill>
              </a:rPr>
              <a:t>"</a:t>
            </a:r>
            <a:r>
              <a:rPr lang="en-US" altLang="zh-CN" sz="4400" b="1" dirty="0">
                <a:solidFill>
                  <a:srgbClr val="000000"/>
                </a:solidFill>
              </a:rPr>
              <a:t>God, why can't I find a job?</a:t>
            </a:r>
            <a:r>
              <a:rPr lang="ru-RU" altLang="zh-CN" sz="4400" b="1" dirty="0">
                <a:solidFill>
                  <a:srgbClr val="000000"/>
                </a:solidFill>
              </a:rPr>
              <a:t>"</a:t>
            </a:r>
            <a:endParaRPr lang="en-US" altLang="zh-CN" sz="4400" b="1" dirty="0">
              <a:solidFill>
                <a:srgbClr val="000000"/>
              </a:solidFill>
            </a:endParaRPr>
          </a:p>
        </p:txBody>
      </p:sp>
    </p:spTree>
    <p:extLst>
      <p:ext uri="{BB962C8B-B14F-4D97-AF65-F5344CB8AC3E}">
        <p14:creationId xmlns:p14="http://schemas.microsoft.com/office/powerpoint/2010/main" val="39382585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Why so much injustice?</a:t>
            </a:r>
          </a:p>
        </p:txBody>
      </p:sp>
    </p:spTree>
    <p:extLst>
      <p:ext uri="{BB962C8B-B14F-4D97-AF65-F5344CB8AC3E}">
        <p14:creationId xmlns:p14="http://schemas.microsoft.com/office/powerpoint/2010/main" val="376009147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865" y="2463437"/>
            <a:ext cx="6634487" cy="439248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should we deal with life when </a:t>
            </a:r>
            <a:r>
              <a:rPr lang="en-US" sz="5400" b="1" dirty="0">
                <a:solidFill>
                  <a:srgbClr val="FFFF00"/>
                </a:solidFill>
                <a:effectLst>
                  <a:glow rad="127000">
                    <a:schemeClr val="tx1"/>
                  </a:glow>
                </a:effectLst>
                <a:latin typeface="Arial" charset="0"/>
                <a:ea typeface="ＭＳ Ｐゴシック" charset="0"/>
                <a:cs typeface="ＭＳ Ｐゴシック" charset="0"/>
              </a:rPr>
              <a:t>perplexed</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93544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98" name="Rectangle 70"/>
          <p:cNvSpPr>
            <a:spLocks noChangeArrowheads="1"/>
          </p:cNvSpPr>
          <p:nvPr/>
        </p:nvSpPr>
        <p:spPr bwMode="auto">
          <a:xfrm>
            <a:off x="8001000" y="4994275"/>
            <a:ext cx="1143000" cy="833438"/>
          </a:xfrm>
          <a:prstGeom prst="rect">
            <a:avLst/>
          </a:prstGeom>
          <a:solidFill>
            <a:srgbClr val="99FFCC"/>
          </a:solidFill>
          <a:ln w="9525">
            <a:solidFill>
              <a:schemeClr val="tx1"/>
            </a:solidFill>
            <a:miter lim="800000"/>
            <a:headEnd/>
            <a:tailEnd/>
          </a:ln>
          <a:effectLst/>
        </p:spPr>
        <p:txBody>
          <a:bodyPr anchor="ctr">
            <a:spAutoFit/>
          </a:bodyPr>
          <a:lstStyle/>
          <a:p>
            <a:pPr algn="ctr" eaLnBrk="1" hangingPunct="1">
              <a:spcBef>
                <a:spcPct val="50000"/>
              </a:spcBef>
              <a:defRPr/>
            </a:pPr>
            <a:endParaRPr kumimoji="1" lang="en-US" sz="4800" b="1">
              <a:solidFill>
                <a:srgbClr val="66FF66"/>
              </a:solidFill>
              <a:effectLst>
                <a:outerShdw blurRad="38100" dist="38100" dir="2700000" algn="tl">
                  <a:srgbClr val="000000"/>
                </a:outerShdw>
              </a:effectLst>
              <a:latin typeface="Copperplate Gothic Light" pitchFamily="24" charset="0"/>
              <a:ea typeface="ＭＳ Ｐゴシック" pitchFamily="24" charset="-128"/>
              <a:cs typeface="ＭＳ Ｐゴシック" pitchFamily="24" charset="-128"/>
            </a:endParaRPr>
          </a:p>
        </p:txBody>
      </p:sp>
      <p:sp>
        <p:nvSpPr>
          <p:cNvPr id="22534" name="Rectangle 6"/>
          <p:cNvSpPr>
            <a:spLocks noChangeArrowheads="1"/>
          </p:cNvSpPr>
          <p:nvPr/>
        </p:nvSpPr>
        <p:spPr bwMode="auto">
          <a:xfrm>
            <a:off x="0" y="3048000"/>
            <a:ext cx="3886200" cy="833438"/>
          </a:xfrm>
          <a:prstGeom prst="rect">
            <a:avLst/>
          </a:prstGeom>
          <a:solidFill>
            <a:schemeClr val="accent1"/>
          </a:solidFill>
          <a:ln w="9525">
            <a:solidFill>
              <a:schemeClr val="tx1"/>
            </a:solidFill>
            <a:miter lim="800000"/>
            <a:headEnd/>
            <a:tailEnd/>
          </a:ln>
          <a:effectLst/>
        </p:spPr>
        <p:txBody>
          <a:bodyPr anchor="ctr">
            <a:spAutoFit/>
          </a:bodyPr>
          <a:lstStyle/>
          <a:p>
            <a:pPr algn="ctr" eaLnBrk="1" hangingPunct="1">
              <a:spcBef>
                <a:spcPct val="50000"/>
              </a:spcBef>
              <a:defRPr/>
            </a:pPr>
            <a:endParaRPr kumimoji="1" lang="en-US" sz="4800" b="1">
              <a:effectLst>
                <a:outerShdw blurRad="38100" dist="38100" dir="2700000" algn="tl">
                  <a:srgbClr val="FFFFFF"/>
                </a:outerShdw>
              </a:effectLst>
              <a:latin typeface="Copperplate Gothic Light" pitchFamily="24" charset="0"/>
              <a:ea typeface="ＭＳ Ｐゴシック" pitchFamily="24" charset="-128"/>
              <a:cs typeface="ＭＳ Ｐゴシック" pitchFamily="24" charset="-128"/>
            </a:endParaRPr>
          </a:p>
        </p:txBody>
      </p:sp>
      <p:sp>
        <p:nvSpPr>
          <p:cNvPr id="76803" name="Line 3"/>
          <p:cNvSpPr>
            <a:spLocks noChangeShapeType="1"/>
          </p:cNvSpPr>
          <p:nvPr/>
        </p:nvSpPr>
        <p:spPr bwMode="auto">
          <a:xfrm>
            <a:off x="685800" y="914400"/>
            <a:ext cx="0" cy="4800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p>
            <a:endParaRPr lang="en-US"/>
          </a:p>
        </p:txBody>
      </p:sp>
      <p:sp>
        <p:nvSpPr>
          <p:cNvPr id="76804" name="Rectangle 4"/>
          <p:cNvSpPr>
            <a:spLocks noChangeArrowheads="1"/>
          </p:cNvSpPr>
          <p:nvPr/>
        </p:nvSpPr>
        <p:spPr bwMode="auto">
          <a:xfrm>
            <a:off x="0" y="3200400"/>
            <a:ext cx="3962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p>
        </p:txBody>
      </p:sp>
      <p:sp>
        <p:nvSpPr>
          <p:cNvPr id="76805" name="Rectangle 5"/>
          <p:cNvSpPr>
            <a:spLocks noChangeArrowheads="1"/>
          </p:cNvSpPr>
          <p:nvPr/>
        </p:nvSpPr>
        <p:spPr bwMode="auto">
          <a:xfrm>
            <a:off x="4267200" y="3200400"/>
            <a:ext cx="3048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p>
        </p:txBody>
      </p:sp>
      <p:sp>
        <p:nvSpPr>
          <p:cNvPr id="76806" name="Rectangle 7"/>
          <p:cNvSpPr>
            <a:spLocks noChangeArrowheads="1"/>
          </p:cNvSpPr>
          <p:nvPr/>
        </p:nvSpPr>
        <p:spPr bwMode="auto">
          <a:xfrm>
            <a:off x="4114800" y="3048000"/>
            <a:ext cx="3810000" cy="838200"/>
          </a:xfrm>
          <a:prstGeom prst="rect">
            <a:avLst/>
          </a:prstGeom>
          <a:solidFill>
            <a:srgbClr val="FFFF00"/>
          </a:solidFill>
          <a:ln w="9525">
            <a:solidFill>
              <a:schemeClr val="tx1"/>
            </a:solidFill>
            <a:miter lim="800000"/>
            <a:headEnd/>
            <a:tailEnd/>
          </a:ln>
        </p:spPr>
        <p:txBody>
          <a:bodyPr anchor="ctr">
            <a:spAutoFit/>
          </a:bodyPr>
          <a:lstStyle/>
          <a:p>
            <a:endParaRPr lang="en-US"/>
          </a:p>
        </p:txBody>
      </p:sp>
      <p:sp>
        <p:nvSpPr>
          <p:cNvPr id="76807" name="Rectangle 8"/>
          <p:cNvSpPr>
            <a:spLocks noChangeArrowheads="1"/>
          </p:cNvSpPr>
          <p:nvPr/>
        </p:nvSpPr>
        <p:spPr bwMode="auto">
          <a:xfrm>
            <a:off x="7924800" y="3048000"/>
            <a:ext cx="1219200" cy="838200"/>
          </a:xfrm>
          <a:prstGeom prst="rect">
            <a:avLst/>
          </a:prstGeom>
          <a:solidFill>
            <a:srgbClr val="FF66CC"/>
          </a:solidFill>
          <a:ln w="9525">
            <a:solidFill>
              <a:schemeClr val="tx1"/>
            </a:solidFill>
            <a:miter lim="800000"/>
            <a:headEnd/>
            <a:tailEnd/>
          </a:ln>
        </p:spPr>
        <p:txBody>
          <a:bodyPr anchor="ctr">
            <a:spAutoFit/>
          </a:bodyPr>
          <a:lstStyle/>
          <a:p>
            <a:endParaRPr lang="en-US"/>
          </a:p>
        </p:txBody>
      </p:sp>
      <p:sp>
        <p:nvSpPr>
          <p:cNvPr id="76808" name="Rectangle 9"/>
          <p:cNvSpPr>
            <a:spLocks noChangeArrowheads="1"/>
          </p:cNvSpPr>
          <p:nvPr/>
        </p:nvSpPr>
        <p:spPr bwMode="auto">
          <a:xfrm>
            <a:off x="0" y="5029200"/>
            <a:ext cx="5029200" cy="762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en-US"/>
          </a:p>
        </p:txBody>
      </p:sp>
      <p:sp>
        <p:nvSpPr>
          <p:cNvPr id="76809" name="Line 10"/>
          <p:cNvSpPr>
            <a:spLocks noChangeShapeType="1"/>
          </p:cNvSpPr>
          <p:nvPr/>
        </p:nvSpPr>
        <p:spPr bwMode="auto">
          <a:xfrm>
            <a:off x="990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10" name="Line 11"/>
          <p:cNvSpPr>
            <a:spLocks noChangeShapeType="1"/>
          </p:cNvSpPr>
          <p:nvPr/>
        </p:nvSpPr>
        <p:spPr bwMode="auto">
          <a:xfrm>
            <a:off x="1524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11" name="Line 13"/>
          <p:cNvSpPr>
            <a:spLocks noChangeShapeType="1"/>
          </p:cNvSpPr>
          <p:nvPr/>
        </p:nvSpPr>
        <p:spPr bwMode="auto">
          <a:xfrm>
            <a:off x="2133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12" name="Line 14"/>
          <p:cNvSpPr>
            <a:spLocks noChangeShapeType="1"/>
          </p:cNvSpPr>
          <p:nvPr/>
        </p:nvSpPr>
        <p:spPr bwMode="auto">
          <a:xfrm>
            <a:off x="2667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13" name="Line 15"/>
          <p:cNvSpPr>
            <a:spLocks noChangeShapeType="1"/>
          </p:cNvSpPr>
          <p:nvPr/>
        </p:nvSpPr>
        <p:spPr bwMode="auto">
          <a:xfrm>
            <a:off x="48768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14" name="Line 16"/>
          <p:cNvSpPr>
            <a:spLocks noChangeShapeType="1"/>
          </p:cNvSpPr>
          <p:nvPr/>
        </p:nvSpPr>
        <p:spPr bwMode="auto">
          <a:xfrm>
            <a:off x="43434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15" name="Line 17"/>
          <p:cNvSpPr>
            <a:spLocks noChangeShapeType="1"/>
          </p:cNvSpPr>
          <p:nvPr/>
        </p:nvSpPr>
        <p:spPr bwMode="auto">
          <a:xfrm>
            <a:off x="3276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16" name="Line 18"/>
          <p:cNvSpPr>
            <a:spLocks noChangeShapeType="1"/>
          </p:cNvSpPr>
          <p:nvPr/>
        </p:nvSpPr>
        <p:spPr bwMode="auto">
          <a:xfrm>
            <a:off x="3810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17" name="Line 19"/>
          <p:cNvSpPr>
            <a:spLocks noChangeShapeType="1"/>
          </p:cNvSpPr>
          <p:nvPr/>
        </p:nvSpPr>
        <p:spPr bwMode="auto">
          <a:xfrm>
            <a:off x="54864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18" name="Line 20"/>
          <p:cNvSpPr>
            <a:spLocks noChangeShapeType="1"/>
          </p:cNvSpPr>
          <p:nvPr/>
        </p:nvSpPr>
        <p:spPr bwMode="auto">
          <a:xfrm>
            <a:off x="60960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19" name="Line 21"/>
          <p:cNvSpPr>
            <a:spLocks noChangeShapeType="1"/>
          </p:cNvSpPr>
          <p:nvPr/>
        </p:nvSpPr>
        <p:spPr bwMode="auto">
          <a:xfrm>
            <a:off x="67056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20" name="Line 22"/>
          <p:cNvSpPr>
            <a:spLocks noChangeShapeType="1"/>
          </p:cNvSpPr>
          <p:nvPr/>
        </p:nvSpPr>
        <p:spPr bwMode="auto">
          <a:xfrm>
            <a:off x="7315200" y="5334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21" name="Text Box 23"/>
          <p:cNvSpPr txBox="1">
            <a:spLocks noChangeArrowheads="1"/>
          </p:cNvSpPr>
          <p:nvPr/>
        </p:nvSpPr>
        <p:spPr bwMode="auto">
          <a:xfrm>
            <a:off x="609600" y="381000"/>
            <a:ext cx="8763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kumimoji="1" lang="ja-JP" altLang="en-US" sz="1600">
                <a:solidFill>
                  <a:srgbClr val="000066"/>
                </a:solidFill>
                <a:latin typeface="Times New Roman" charset="0"/>
              </a:rPr>
              <a:t>　</a:t>
            </a:r>
            <a:r>
              <a:rPr kumimoji="1" lang="en-US" altLang="ja-JP" sz="1600">
                <a:solidFill>
                  <a:srgbClr val="000066"/>
                </a:solidFill>
                <a:latin typeface="Times New Roman" charset="0"/>
              </a:rPr>
              <a:t>660     650     640     630     620     610     600     590     580     570      560      550     540     530     520       </a:t>
            </a:r>
          </a:p>
        </p:txBody>
      </p:sp>
      <p:sp>
        <p:nvSpPr>
          <p:cNvPr id="76822" name="Line 24"/>
          <p:cNvSpPr>
            <a:spLocks noChangeShapeType="1"/>
          </p:cNvSpPr>
          <p:nvPr/>
        </p:nvSpPr>
        <p:spPr bwMode="auto">
          <a:xfrm>
            <a:off x="78486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23" name="Line 25"/>
          <p:cNvSpPr>
            <a:spLocks noChangeShapeType="1"/>
          </p:cNvSpPr>
          <p:nvPr/>
        </p:nvSpPr>
        <p:spPr bwMode="auto">
          <a:xfrm>
            <a:off x="84582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24" name="Line 26"/>
          <p:cNvSpPr>
            <a:spLocks noChangeShapeType="1"/>
          </p:cNvSpPr>
          <p:nvPr/>
        </p:nvSpPr>
        <p:spPr bwMode="auto">
          <a:xfrm>
            <a:off x="8991600" y="609600"/>
            <a:ext cx="0" cy="62484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25" name="Rectangle 27"/>
          <p:cNvSpPr>
            <a:spLocks noChangeArrowheads="1"/>
          </p:cNvSpPr>
          <p:nvPr/>
        </p:nvSpPr>
        <p:spPr bwMode="auto">
          <a:xfrm>
            <a:off x="0" y="3200400"/>
            <a:ext cx="838200" cy="533400"/>
          </a:xfrm>
          <a:prstGeom prst="rect">
            <a:avLst/>
          </a:prstGeom>
          <a:solidFill>
            <a:schemeClr val="bg1"/>
          </a:solidFill>
          <a:ln w="9525">
            <a:solidFill>
              <a:schemeClr val="tx1"/>
            </a:solidFill>
            <a:miter lim="800000"/>
            <a:headEnd/>
            <a:tailEnd/>
          </a:ln>
        </p:spPr>
        <p:txBody>
          <a:bodyPr wrap="none" anchor="ctr">
            <a:spAutoFit/>
          </a:bodyPr>
          <a:lstStyle/>
          <a:p>
            <a:endParaRPr lang="en-US"/>
          </a:p>
        </p:txBody>
      </p:sp>
      <p:sp>
        <p:nvSpPr>
          <p:cNvPr id="76826" name="Line 28"/>
          <p:cNvSpPr>
            <a:spLocks noChangeShapeType="1"/>
          </p:cNvSpPr>
          <p:nvPr/>
        </p:nvSpPr>
        <p:spPr bwMode="auto">
          <a:xfrm flipH="1">
            <a:off x="914400" y="533400"/>
            <a:ext cx="0" cy="1447800"/>
          </a:xfrm>
          <a:prstGeom prst="line">
            <a:avLst/>
          </a:prstGeom>
          <a:noFill/>
          <a:ln w="9525">
            <a:solidFill>
              <a:schemeClr val="tx1"/>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6827" name="Rectangle 29"/>
          <p:cNvSpPr>
            <a:spLocks noChangeArrowheads="1"/>
          </p:cNvSpPr>
          <p:nvPr/>
        </p:nvSpPr>
        <p:spPr bwMode="auto">
          <a:xfrm>
            <a:off x="0" y="685800"/>
            <a:ext cx="3962400" cy="1143000"/>
          </a:xfrm>
          <a:prstGeom prst="rect">
            <a:avLst/>
          </a:prstGeom>
          <a:solidFill>
            <a:srgbClr val="00FFCC"/>
          </a:solidFill>
          <a:ln w="9525">
            <a:solidFill>
              <a:schemeClr val="tx1"/>
            </a:solidFill>
            <a:miter lim="800000"/>
            <a:headEnd/>
            <a:tailEnd/>
          </a:ln>
        </p:spPr>
        <p:txBody>
          <a:bodyPr wrap="none" anchor="ctr">
            <a:spAutoFit/>
          </a:bodyPr>
          <a:lstStyle/>
          <a:p>
            <a:endParaRPr lang="en-US"/>
          </a:p>
        </p:txBody>
      </p:sp>
      <p:sp>
        <p:nvSpPr>
          <p:cNvPr id="22559" name="Text Box 31"/>
          <p:cNvSpPr txBox="1">
            <a:spLocks noChangeArrowheads="1"/>
          </p:cNvSpPr>
          <p:nvPr/>
        </p:nvSpPr>
        <p:spPr bwMode="auto">
          <a:xfrm>
            <a:off x="990600" y="3276600"/>
            <a:ext cx="2590800" cy="3667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en-US" altLang="ja-JP" sz="1800" b="1">
                <a:solidFill>
                  <a:srgbClr val="000066"/>
                </a:solidFill>
                <a:effectLst>
                  <a:outerShdw blurRad="38100" dist="38100" dir="2700000" algn="tl">
                    <a:srgbClr val="DDDDDD"/>
                  </a:outerShdw>
                </a:effectLst>
                <a:latin typeface="Copperplate Gothic Light" charset="0"/>
              </a:rPr>
              <a:t>Assyrian</a:t>
            </a:r>
          </a:p>
        </p:txBody>
      </p:sp>
      <p:sp>
        <p:nvSpPr>
          <p:cNvPr id="22560" name="Text Box 32"/>
          <p:cNvSpPr txBox="1">
            <a:spLocks noChangeArrowheads="1"/>
          </p:cNvSpPr>
          <p:nvPr/>
        </p:nvSpPr>
        <p:spPr bwMode="auto">
          <a:xfrm>
            <a:off x="4343400" y="3276600"/>
            <a:ext cx="3276600" cy="3667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en-US" altLang="ja-JP" sz="1800" b="1" dirty="0">
                <a:solidFill>
                  <a:srgbClr val="000066"/>
                </a:solidFill>
                <a:effectLst>
                  <a:outerShdw blurRad="38100" dist="38100" dir="2700000" algn="tl">
                    <a:srgbClr val="DDDDDD"/>
                  </a:outerShdw>
                </a:effectLst>
                <a:latin typeface="Copperplate Gothic Light" charset="0"/>
              </a:rPr>
              <a:t>Neo-Babylonian</a:t>
            </a:r>
          </a:p>
        </p:txBody>
      </p:sp>
      <p:sp>
        <p:nvSpPr>
          <p:cNvPr id="22561" name="Text Box 33"/>
          <p:cNvSpPr txBox="1">
            <a:spLocks noChangeArrowheads="1"/>
          </p:cNvSpPr>
          <p:nvPr/>
        </p:nvSpPr>
        <p:spPr bwMode="auto">
          <a:xfrm>
            <a:off x="8001000" y="3276600"/>
            <a:ext cx="1143000" cy="3667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en-US" altLang="ja-JP" sz="1800" b="1">
                <a:solidFill>
                  <a:srgbClr val="000066"/>
                </a:solidFill>
                <a:effectLst>
                  <a:outerShdw blurRad="38100" dist="38100" dir="2700000" algn="tl">
                    <a:srgbClr val="DDDDDD"/>
                  </a:outerShdw>
                </a:effectLst>
                <a:latin typeface="Copperplate Gothic Light" charset="0"/>
              </a:rPr>
              <a:t>Persian</a:t>
            </a:r>
          </a:p>
        </p:txBody>
      </p:sp>
      <p:sp>
        <p:nvSpPr>
          <p:cNvPr id="22562" name="Text Box 34"/>
          <p:cNvSpPr txBox="1">
            <a:spLocks noChangeArrowheads="1"/>
          </p:cNvSpPr>
          <p:nvPr/>
        </p:nvSpPr>
        <p:spPr bwMode="auto">
          <a:xfrm>
            <a:off x="0" y="3200400"/>
            <a:ext cx="914400" cy="51752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en-US" altLang="ja-JP" sz="1400" b="1">
                <a:solidFill>
                  <a:srgbClr val="000066"/>
                </a:solidFill>
                <a:effectLst>
                  <a:outerShdw blurRad="38100" dist="38100" dir="2700000" algn="tl">
                    <a:srgbClr val="DDDDDD"/>
                  </a:outerShdw>
                </a:effectLst>
                <a:latin typeface="Copperplate Gothic Light" charset="0"/>
              </a:rPr>
              <a:t>World powers</a:t>
            </a:r>
          </a:p>
        </p:txBody>
      </p:sp>
      <p:sp>
        <p:nvSpPr>
          <p:cNvPr id="76832" name="Text Box 37"/>
          <p:cNvSpPr txBox="1">
            <a:spLocks noChangeArrowheads="1"/>
          </p:cNvSpPr>
          <p:nvPr/>
        </p:nvSpPr>
        <p:spPr bwMode="auto">
          <a:xfrm>
            <a:off x="685800" y="2057400"/>
            <a:ext cx="33655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000">
                <a:latin typeface="Times New Roman" charset="0"/>
              </a:rPr>
              <a:t>Fall of Thebes</a:t>
            </a:r>
          </a:p>
        </p:txBody>
      </p:sp>
      <p:sp>
        <p:nvSpPr>
          <p:cNvPr id="76833" name="Text Box 38"/>
          <p:cNvSpPr txBox="1">
            <a:spLocks noChangeArrowheads="1"/>
          </p:cNvSpPr>
          <p:nvPr/>
        </p:nvSpPr>
        <p:spPr bwMode="auto">
          <a:xfrm>
            <a:off x="381000" y="1905000"/>
            <a:ext cx="6858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000">
                <a:latin typeface="Times New Roman" charset="0"/>
              </a:rPr>
              <a:t>663BC</a:t>
            </a:r>
          </a:p>
        </p:txBody>
      </p:sp>
      <p:sp>
        <p:nvSpPr>
          <p:cNvPr id="76834" name="Rectangle 39"/>
          <p:cNvSpPr>
            <a:spLocks noChangeArrowheads="1"/>
          </p:cNvSpPr>
          <p:nvPr/>
        </p:nvSpPr>
        <p:spPr bwMode="auto">
          <a:xfrm>
            <a:off x="2362200" y="685800"/>
            <a:ext cx="457200" cy="1143000"/>
          </a:xfrm>
          <a:prstGeom prst="rect">
            <a:avLst/>
          </a:prstGeom>
          <a:solidFill>
            <a:srgbClr val="FF66CC"/>
          </a:solidFill>
          <a:ln w="9525">
            <a:solidFill>
              <a:schemeClr val="tx1"/>
            </a:solidFill>
            <a:miter lim="800000"/>
            <a:headEnd/>
            <a:tailEnd/>
          </a:ln>
        </p:spPr>
        <p:txBody>
          <a:bodyPr wrap="none" anchor="ctr">
            <a:spAutoFit/>
          </a:bodyPr>
          <a:lstStyle/>
          <a:p>
            <a:endParaRPr lang="en-US"/>
          </a:p>
        </p:txBody>
      </p:sp>
      <p:sp>
        <p:nvSpPr>
          <p:cNvPr id="76835" name="Rectangle 40"/>
          <p:cNvSpPr>
            <a:spLocks noChangeArrowheads="1"/>
          </p:cNvSpPr>
          <p:nvPr/>
        </p:nvSpPr>
        <p:spPr bwMode="auto">
          <a:xfrm>
            <a:off x="3733800" y="685800"/>
            <a:ext cx="228600" cy="1143000"/>
          </a:xfrm>
          <a:prstGeom prst="rect">
            <a:avLst/>
          </a:prstGeom>
          <a:solidFill>
            <a:srgbClr val="FFFF00"/>
          </a:solidFill>
          <a:ln w="9525">
            <a:solidFill>
              <a:schemeClr val="tx1"/>
            </a:solidFill>
            <a:miter lim="800000"/>
            <a:headEnd/>
            <a:tailEnd/>
          </a:ln>
        </p:spPr>
        <p:txBody>
          <a:bodyPr wrap="none" anchor="ctr">
            <a:spAutoFit/>
          </a:bodyPr>
          <a:lstStyle/>
          <a:p>
            <a:endParaRPr lang="en-US"/>
          </a:p>
        </p:txBody>
      </p:sp>
      <p:sp>
        <p:nvSpPr>
          <p:cNvPr id="76836" name="Text Box 41"/>
          <p:cNvSpPr txBox="1">
            <a:spLocks noChangeArrowheads="1"/>
          </p:cNvSpPr>
          <p:nvPr/>
        </p:nvSpPr>
        <p:spPr bwMode="auto">
          <a:xfrm>
            <a:off x="914400" y="1066800"/>
            <a:ext cx="1524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400" b="1">
                <a:solidFill>
                  <a:srgbClr val="000066"/>
                </a:solidFill>
                <a:latin typeface="Copperplate Gothic Light" charset="0"/>
              </a:rPr>
              <a:t>Ashurbanipal</a:t>
            </a:r>
          </a:p>
        </p:txBody>
      </p:sp>
      <p:sp>
        <p:nvSpPr>
          <p:cNvPr id="76837" name="Rectangle 42"/>
          <p:cNvSpPr>
            <a:spLocks noChangeArrowheads="1"/>
          </p:cNvSpPr>
          <p:nvPr/>
        </p:nvSpPr>
        <p:spPr bwMode="auto">
          <a:xfrm>
            <a:off x="2819400" y="685800"/>
            <a:ext cx="914400" cy="1143000"/>
          </a:xfrm>
          <a:prstGeom prst="rect">
            <a:avLst/>
          </a:prstGeom>
          <a:solidFill>
            <a:srgbClr val="66FF66"/>
          </a:solidFill>
          <a:ln w="9525">
            <a:solidFill>
              <a:schemeClr val="tx1"/>
            </a:solidFill>
            <a:miter lim="800000"/>
            <a:headEnd/>
            <a:tailEnd/>
          </a:ln>
        </p:spPr>
        <p:txBody>
          <a:bodyPr wrap="none" anchor="ctr">
            <a:spAutoFit/>
          </a:bodyPr>
          <a:lstStyle/>
          <a:p>
            <a:endParaRPr lang="en-US"/>
          </a:p>
        </p:txBody>
      </p:sp>
      <p:sp>
        <p:nvSpPr>
          <p:cNvPr id="76838" name="Rectangle 36"/>
          <p:cNvSpPr>
            <a:spLocks noChangeArrowheads="1"/>
          </p:cNvSpPr>
          <p:nvPr/>
        </p:nvSpPr>
        <p:spPr bwMode="auto">
          <a:xfrm>
            <a:off x="0" y="838200"/>
            <a:ext cx="914400" cy="838200"/>
          </a:xfrm>
          <a:prstGeom prst="rect">
            <a:avLst/>
          </a:prstGeom>
          <a:solidFill>
            <a:schemeClr val="bg1"/>
          </a:solidFill>
          <a:ln w="9525">
            <a:solidFill>
              <a:schemeClr val="tx1"/>
            </a:solidFill>
            <a:miter lim="800000"/>
            <a:headEnd/>
            <a:tailEnd/>
          </a:ln>
        </p:spPr>
        <p:txBody>
          <a:bodyPr anchor="ctr">
            <a:spAutoFit/>
          </a:bodyPr>
          <a:lstStyle/>
          <a:p>
            <a:endParaRPr lang="en-US"/>
          </a:p>
        </p:txBody>
      </p:sp>
      <p:sp>
        <p:nvSpPr>
          <p:cNvPr id="22563" name="Text Box 35"/>
          <p:cNvSpPr txBox="1">
            <a:spLocks noChangeArrowheads="1"/>
          </p:cNvSpPr>
          <p:nvPr/>
        </p:nvSpPr>
        <p:spPr bwMode="auto">
          <a:xfrm>
            <a:off x="0" y="914400"/>
            <a:ext cx="914400" cy="730250"/>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en-US" altLang="ja-JP" sz="1400" b="1">
                <a:solidFill>
                  <a:srgbClr val="000066"/>
                </a:solidFill>
                <a:effectLst>
                  <a:outerShdw blurRad="38100" dist="38100" dir="2700000" algn="tl">
                    <a:srgbClr val="DDDDDD"/>
                  </a:outerShdw>
                </a:effectLst>
                <a:latin typeface="Copperplate Gothic Light" charset="0"/>
              </a:rPr>
              <a:t>Kings of Assyria</a:t>
            </a:r>
          </a:p>
        </p:txBody>
      </p:sp>
      <p:sp>
        <p:nvSpPr>
          <p:cNvPr id="76840" name="Text Box 43"/>
          <p:cNvSpPr txBox="1">
            <a:spLocks noChangeArrowheads="1"/>
          </p:cNvSpPr>
          <p:nvPr/>
        </p:nvSpPr>
        <p:spPr bwMode="auto">
          <a:xfrm>
            <a:off x="2422525" y="609600"/>
            <a:ext cx="396875"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400" b="1">
                <a:solidFill>
                  <a:srgbClr val="000066"/>
                </a:solidFill>
                <a:latin typeface="Copperplate Gothic Light" charset="0"/>
              </a:rPr>
              <a:t>Ashuretililani</a:t>
            </a:r>
          </a:p>
        </p:txBody>
      </p:sp>
      <p:sp>
        <p:nvSpPr>
          <p:cNvPr id="76841" name="Text Box 45"/>
          <p:cNvSpPr txBox="1">
            <a:spLocks noChangeArrowheads="1"/>
          </p:cNvSpPr>
          <p:nvPr/>
        </p:nvSpPr>
        <p:spPr bwMode="auto">
          <a:xfrm>
            <a:off x="3124200" y="609600"/>
            <a:ext cx="396875"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400" b="1">
                <a:solidFill>
                  <a:srgbClr val="000066"/>
                </a:solidFill>
                <a:latin typeface="Copperplate Gothic Light" charset="0"/>
              </a:rPr>
              <a:t>Sinsharishkun</a:t>
            </a:r>
          </a:p>
        </p:txBody>
      </p:sp>
      <p:sp>
        <p:nvSpPr>
          <p:cNvPr id="76842" name="Text Box 46"/>
          <p:cNvSpPr txBox="1">
            <a:spLocks noChangeArrowheads="1"/>
          </p:cNvSpPr>
          <p:nvPr/>
        </p:nvSpPr>
        <p:spPr bwMode="auto">
          <a:xfrm>
            <a:off x="3657600" y="685800"/>
            <a:ext cx="396875"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400" b="1">
                <a:solidFill>
                  <a:srgbClr val="000066"/>
                </a:solidFill>
                <a:latin typeface="Copperplate Gothic Light" charset="0"/>
              </a:rPr>
              <a:t>Ashuruballit ii</a:t>
            </a:r>
          </a:p>
        </p:txBody>
      </p:sp>
      <p:sp>
        <p:nvSpPr>
          <p:cNvPr id="76843" name="Text Box 47"/>
          <p:cNvSpPr txBox="1">
            <a:spLocks noChangeArrowheads="1"/>
          </p:cNvSpPr>
          <p:nvPr/>
        </p:nvSpPr>
        <p:spPr bwMode="auto">
          <a:xfrm>
            <a:off x="3505200" y="2057400"/>
            <a:ext cx="33655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000">
                <a:latin typeface="Times New Roman" charset="0"/>
              </a:rPr>
              <a:t>Fall of Nineveh</a:t>
            </a:r>
          </a:p>
        </p:txBody>
      </p:sp>
      <p:sp>
        <p:nvSpPr>
          <p:cNvPr id="76844" name="Text Box 48"/>
          <p:cNvSpPr txBox="1">
            <a:spLocks noChangeArrowheads="1"/>
          </p:cNvSpPr>
          <p:nvPr/>
        </p:nvSpPr>
        <p:spPr bwMode="auto">
          <a:xfrm>
            <a:off x="3276600" y="1905000"/>
            <a:ext cx="6096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000">
                <a:solidFill>
                  <a:srgbClr val="000066"/>
                </a:solidFill>
                <a:latin typeface="Times New Roman" charset="0"/>
              </a:rPr>
              <a:t>612BC</a:t>
            </a:r>
          </a:p>
        </p:txBody>
      </p:sp>
      <p:sp>
        <p:nvSpPr>
          <p:cNvPr id="76845" name="Text Box 49"/>
          <p:cNvSpPr txBox="1">
            <a:spLocks noChangeArrowheads="1"/>
          </p:cNvSpPr>
          <p:nvPr/>
        </p:nvSpPr>
        <p:spPr bwMode="auto">
          <a:xfrm>
            <a:off x="3733800" y="2819400"/>
            <a:ext cx="49530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kumimoji="1" lang="en-US" altLang="ja-JP" sz="1200">
                <a:latin typeface="Times New Roman" charset="0"/>
              </a:rPr>
              <a:t>609  605				           539</a:t>
            </a:r>
          </a:p>
        </p:txBody>
      </p:sp>
      <p:sp>
        <p:nvSpPr>
          <p:cNvPr id="76846" name="Rectangle 51"/>
          <p:cNvSpPr>
            <a:spLocks noChangeArrowheads="1"/>
          </p:cNvSpPr>
          <p:nvPr/>
        </p:nvSpPr>
        <p:spPr bwMode="auto">
          <a:xfrm>
            <a:off x="0" y="4724400"/>
            <a:ext cx="5029200" cy="304800"/>
          </a:xfrm>
          <a:prstGeom prst="rect">
            <a:avLst/>
          </a:prstGeom>
          <a:solidFill>
            <a:srgbClr val="CC9900"/>
          </a:solidFill>
          <a:ln w="9525">
            <a:solidFill>
              <a:schemeClr val="tx1"/>
            </a:solidFill>
            <a:miter lim="800000"/>
            <a:headEnd/>
            <a:tailEnd/>
          </a:ln>
        </p:spPr>
        <p:txBody>
          <a:bodyPr anchor="ctr">
            <a:spAutoFit/>
          </a:bodyPr>
          <a:lstStyle/>
          <a:p>
            <a:endParaRPr lang="en-US"/>
          </a:p>
        </p:txBody>
      </p:sp>
      <p:sp>
        <p:nvSpPr>
          <p:cNvPr id="22580" name="Text Box 52"/>
          <p:cNvSpPr txBox="1">
            <a:spLocks noChangeArrowheads="1"/>
          </p:cNvSpPr>
          <p:nvPr/>
        </p:nvSpPr>
        <p:spPr bwMode="auto">
          <a:xfrm>
            <a:off x="0" y="4724400"/>
            <a:ext cx="5029200" cy="3667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en-US" altLang="ja-JP" sz="1800" b="1">
                <a:solidFill>
                  <a:srgbClr val="000066"/>
                </a:solidFill>
                <a:effectLst>
                  <a:outerShdw blurRad="38100" dist="38100" dir="2700000" algn="tl">
                    <a:srgbClr val="DDDDDD"/>
                  </a:outerShdw>
                </a:effectLst>
                <a:latin typeface="Copperplate Gothic Light" charset="0"/>
              </a:rPr>
              <a:t>Judah</a:t>
            </a:r>
          </a:p>
        </p:txBody>
      </p:sp>
      <p:sp>
        <p:nvSpPr>
          <p:cNvPr id="76848" name="Rectangle 53"/>
          <p:cNvSpPr>
            <a:spLocks noChangeArrowheads="1"/>
          </p:cNvSpPr>
          <p:nvPr/>
        </p:nvSpPr>
        <p:spPr bwMode="auto">
          <a:xfrm>
            <a:off x="0" y="5029200"/>
            <a:ext cx="1981200" cy="762000"/>
          </a:xfrm>
          <a:prstGeom prst="rect">
            <a:avLst/>
          </a:prstGeom>
          <a:solidFill>
            <a:srgbClr val="FFFF66"/>
          </a:solidFill>
          <a:ln w="9525">
            <a:solidFill>
              <a:schemeClr val="tx1"/>
            </a:solidFill>
            <a:miter lim="800000"/>
            <a:headEnd/>
            <a:tailEnd/>
          </a:ln>
        </p:spPr>
        <p:txBody>
          <a:bodyPr anchor="ctr">
            <a:spAutoFit/>
          </a:bodyPr>
          <a:lstStyle/>
          <a:p>
            <a:endParaRPr lang="en-US"/>
          </a:p>
        </p:txBody>
      </p:sp>
      <p:sp>
        <p:nvSpPr>
          <p:cNvPr id="76849" name="Text Box 54"/>
          <p:cNvSpPr txBox="1">
            <a:spLocks noChangeArrowheads="1"/>
          </p:cNvSpPr>
          <p:nvPr/>
        </p:nvSpPr>
        <p:spPr bwMode="auto">
          <a:xfrm>
            <a:off x="762000" y="5257800"/>
            <a:ext cx="1447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400" b="1">
                <a:solidFill>
                  <a:srgbClr val="000066"/>
                </a:solidFill>
                <a:latin typeface="Copperplate Gothic Light" charset="0"/>
              </a:rPr>
              <a:t>Manasseh</a:t>
            </a:r>
          </a:p>
        </p:txBody>
      </p:sp>
      <p:sp>
        <p:nvSpPr>
          <p:cNvPr id="76850" name="Rectangle 55"/>
          <p:cNvSpPr>
            <a:spLocks noChangeArrowheads="1"/>
          </p:cNvSpPr>
          <p:nvPr/>
        </p:nvSpPr>
        <p:spPr bwMode="auto">
          <a:xfrm>
            <a:off x="1981200" y="5029200"/>
            <a:ext cx="152400" cy="762000"/>
          </a:xfrm>
          <a:prstGeom prst="rect">
            <a:avLst/>
          </a:prstGeom>
          <a:solidFill>
            <a:srgbClr val="00FFCC"/>
          </a:solidFill>
          <a:ln w="9525">
            <a:solidFill>
              <a:schemeClr val="tx1"/>
            </a:solidFill>
            <a:miter lim="800000"/>
            <a:headEnd/>
            <a:tailEnd/>
          </a:ln>
        </p:spPr>
        <p:txBody>
          <a:bodyPr anchor="ctr">
            <a:spAutoFit/>
          </a:bodyPr>
          <a:lstStyle/>
          <a:p>
            <a:endParaRPr lang="en-US"/>
          </a:p>
        </p:txBody>
      </p:sp>
      <p:sp>
        <p:nvSpPr>
          <p:cNvPr id="76851" name="Rectangle 56"/>
          <p:cNvSpPr>
            <a:spLocks noChangeArrowheads="1"/>
          </p:cNvSpPr>
          <p:nvPr/>
        </p:nvSpPr>
        <p:spPr bwMode="auto">
          <a:xfrm>
            <a:off x="2133600" y="5029200"/>
            <a:ext cx="1752600" cy="762000"/>
          </a:xfrm>
          <a:prstGeom prst="rect">
            <a:avLst/>
          </a:prstGeom>
          <a:solidFill>
            <a:srgbClr val="CC66FF"/>
          </a:solidFill>
          <a:ln w="9525">
            <a:solidFill>
              <a:schemeClr val="tx1"/>
            </a:solidFill>
            <a:miter lim="800000"/>
            <a:headEnd/>
            <a:tailEnd/>
          </a:ln>
        </p:spPr>
        <p:txBody>
          <a:bodyPr anchor="ctr">
            <a:spAutoFit/>
          </a:bodyPr>
          <a:lstStyle/>
          <a:p>
            <a:endParaRPr lang="en-US"/>
          </a:p>
        </p:txBody>
      </p:sp>
      <p:sp>
        <p:nvSpPr>
          <p:cNvPr id="76852" name="Rectangle 57"/>
          <p:cNvSpPr>
            <a:spLocks noChangeArrowheads="1"/>
          </p:cNvSpPr>
          <p:nvPr/>
        </p:nvSpPr>
        <p:spPr bwMode="auto">
          <a:xfrm>
            <a:off x="3962400" y="5029200"/>
            <a:ext cx="533400" cy="762000"/>
          </a:xfrm>
          <a:prstGeom prst="rect">
            <a:avLst/>
          </a:prstGeom>
          <a:solidFill>
            <a:srgbClr val="66FF66"/>
          </a:solidFill>
          <a:ln w="9525">
            <a:solidFill>
              <a:schemeClr val="tx1"/>
            </a:solidFill>
            <a:miter lim="800000"/>
            <a:headEnd/>
            <a:tailEnd/>
          </a:ln>
        </p:spPr>
        <p:txBody>
          <a:bodyPr anchor="ctr">
            <a:spAutoFit/>
          </a:bodyPr>
          <a:lstStyle/>
          <a:p>
            <a:endParaRPr lang="en-US"/>
          </a:p>
        </p:txBody>
      </p:sp>
      <p:sp>
        <p:nvSpPr>
          <p:cNvPr id="76853" name="Rectangle 58"/>
          <p:cNvSpPr>
            <a:spLocks noChangeArrowheads="1"/>
          </p:cNvSpPr>
          <p:nvPr/>
        </p:nvSpPr>
        <p:spPr bwMode="auto">
          <a:xfrm>
            <a:off x="4572000" y="5029200"/>
            <a:ext cx="457200" cy="762000"/>
          </a:xfrm>
          <a:prstGeom prst="rect">
            <a:avLst/>
          </a:prstGeom>
          <a:solidFill>
            <a:srgbClr val="FFFF00"/>
          </a:solidFill>
          <a:ln w="9525">
            <a:solidFill>
              <a:schemeClr val="tx1"/>
            </a:solidFill>
            <a:miter lim="800000"/>
            <a:headEnd/>
            <a:tailEnd/>
          </a:ln>
        </p:spPr>
        <p:txBody>
          <a:bodyPr anchor="ctr">
            <a:spAutoFit/>
          </a:bodyPr>
          <a:lstStyle/>
          <a:p>
            <a:endParaRPr lang="en-US"/>
          </a:p>
        </p:txBody>
      </p:sp>
      <p:sp>
        <p:nvSpPr>
          <p:cNvPr id="76854" name="Text Box 59"/>
          <p:cNvSpPr txBox="1">
            <a:spLocks noChangeArrowheads="1"/>
          </p:cNvSpPr>
          <p:nvPr/>
        </p:nvSpPr>
        <p:spPr bwMode="auto">
          <a:xfrm>
            <a:off x="2209800" y="5257800"/>
            <a:ext cx="1600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400" b="1">
                <a:solidFill>
                  <a:srgbClr val="000066"/>
                </a:solidFill>
                <a:latin typeface="Copperplate Gothic Light" charset="0"/>
              </a:rPr>
              <a:t>Josiah</a:t>
            </a:r>
          </a:p>
        </p:txBody>
      </p:sp>
      <p:sp>
        <p:nvSpPr>
          <p:cNvPr id="76855" name="Text Box 60"/>
          <p:cNvSpPr txBox="1">
            <a:spLocks noChangeArrowheads="1"/>
          </p:cNvSpPr>
          <p:nvPr/>
        </p:nvSpPr>
        <p:spPr bwMode="auto">
          <a:xfrm>
            <a:off x="4038600" y="5029200"/>
            <a:ext cx="3968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400" b="1">
                <a:solidFill>
                  <a:srgbClr val="000066"/>
                </a:solidFill>
                <a:latin typeface="Copperplate Gothic Light" charset="0"/>
              </a:rPr>
              <a:t>Jehoiakim</a:t>
            </a:r>
          </a:p>
        </p:txBody>
      </p:sp>
      <p:sp>
        <p:nvSpPr>
          <p:cNvPr id="76856" name="Text Box 61"/>
          <p:cNvSpPr txBox="1">
            <a:spLocks noChangeArrowheads="1"/>
          </p:cNvSpPr>
          <p:nvPr/>
        </p:nvSpPr>
        <p:spPr bwMode="auto">
          <a:xfrm>
            <a:off x="4572000" y="5105400"/>
            <a:ext cx="396875"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400" b="1">
                <a:solidFill>
                  <a:srgbClr val="000066"/>
                </a:solidFill>
                <a:latin typeface="Copperplate Gothic Light" charset="0"/>
              </a:rPr>
              <a:t>zedekiah</a:t>
            </a:r>
          </a:p>
        </p:txBody>
      </p:sp>
      <p:sp>
        <p:nvSpPr>
          <p:cNvPr id="76857" name="Text Box 62"/>
          <p:cNvSpPr txBox="1">
            <a:spLocks noChangeArrowheads="1"/>
          </p:cNvSpPr>
          <p:nvPr/>
        </p:nvSpPr>
        <p:spPr bwMode="auto">
          <a:xfrm>
            <a:off x="1066800" y="5791200"/>
            <a:ext cx="1143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400" b="1">
                <a:solidFill>
                  <a:srgbClr val="000066"/>
                </a:solidFill>
                <a:latin typeface="Copperplate Gothic Light" charset="0"/>
              </a:rPr>
              <a:t>Amon </a:t>
            </a:r>
          </a:p>
        </p:txBody>
      </p:sp>
      <p:sp>
        <p:nvSpPr>
          <p:cNvPr id="76858" name="Line 63"/>
          <p:cNvSpPr>
            <a:spLocks noChangeShapeType="1"/>
          </p:cNvSpPr>
          <p:nvPr/>
        </p:nvSpPr>
        <p:spPr bwMode="auto">
          <a:xfrm flipV="1">
            <a:off x="1905000" y="5791200"/>
            <a:ext cx="152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76859" name="Text Box 64"/>
          <p:cNvSpPr txBox="1">
            <a:spLocks noChangeArrowheads="1"/>
          </p:cNvSpPr>
          <p:nvPr/>
        </p:nvSpPr>
        <p:spPr bwMode="auto">
          <a:xfrm>
            <a:off x="2286000" y="5791200"/>
            <a:ext cx="1600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400" b="1">
                <a:solidFill>
                  <a:srgbClr val="000066"/>
                </a:solidFill>
                <a:latin typeface="Copperplate Gothic Light" charset="0"/>
              </a:rPr>
              <a:t>Jehoahaz</a:t>
            </a:r>
          </a:p>
        </p:txBody>
      </p:sp>
      <p:sp>
        <p:nvSpPr>
          <p:cNvPr id="76860" name="Line 65"/>
          <p:cNvSpPr>
            <a:spLocks noChangeShapeType="1"/>
          </p:cNvSpPr>
          <p:nvPr/>
        </p:nvSpPr>
        <p:spPr bwMode="auto">
          <a:xfrm flipV="1">
            <a:off x="3581400" y="5791200"/>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76861" name="Text Box 66"/>
          <p:cNvSpPr txBox="1">
            <a:spLocks noChangeArrowheads="1"/>
          </p:cNvSpPr>
          <p:nvPr/>
        </p:nvSpPr>
        <p:spPr bwMode="auto">
          <a:xfrm>
            <a:off x="4191000" y="5867400"/>
            <a:ext cx="19812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kumimoji="1" lang="en-US" altLang="ja-JP" sz="1400" b="1">
                <a:solidFill>
                  <a:srgbClr val="000066"/>
                </a:solidFill>
                <a:latin typeface="Copperplate Gothic Light" charset="0"/>
              </a:rPr>
              <a:t>Jehoiachin</a:t>
            </a:r>
          </a:p>
        </p:txBody>
      </p:sp>
      <p:sp>
        <p:nvSpPr>
          <p:cNvPr id="76862" name="Line 67"/>
          <p:cNvSpPr>
            <a:spLocks noChangeShapeType="1"/>
          </p:cNvSpPr>
          <p:nvPr/>
        </p:nvSpPr>
        <p:spPr bwMode="auto">
          <a:xfrm flipH="1" flipV="1">
            <a:off x="4495800" y="5791200"/>
            <a:ext cx="1524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grpSp>
        <p:nvGrpSpPr>
          <p:cNvPr id="76863" name="Group 82"/>
          <p:cNvGrpSpPr>
            <a:grpSpLocks/>
          </p:cNvGrpSpPr>
          <p:nvPr/>
        </p:nvGrpSpPr>
        <p:grpSpPr bwMode="auto">
          <a:xfrm>
            <a:off x="533400" y="4038600"/>
            <a:ext cx="1143000" cy="533400"/>
            <a:chOff x="576" y="2544"/>
            <a:chExt cx="720" cy="336"/>
          </a:xfrm>
        </p:grpSpPr>
        <p:sp>
          <p:nvSpPr>
            <p:cNvPr id="76874" name="Rectangle 68"/>
            <p:cNvSpPr>
              <a:spLocks noChangeArrowheads="1"/>
            </p:cNvSpPr>
            <p:nvPr/>
          </p:nvSpPr>
          <p:spPr bwMode="auto">
            <a:xfrm>
              <a:off x="576" y="2544"/>
              <a:ext cx="720" cy="336"/>
            </a:xfrm>
            <a:prstGeom prst="rect">
              <a:avLst/>
            </a:prstGeom>
            <a:noFill/>
            <a:ln w="57150" cmpd="thickThin">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en-US"/>
            </a:p>
          </p:txBody>
        </p:sp>
        <p:sp>
          <p:nvSpPr>
            <p:cNvPr id="22597" name="Text Box 69"/>
            <p:cNvSpPr txBox="1">
              <a:spLocks noChangeArrowheads="1"/>
            </p:cNvSpPr>
            <p:nvPr/>
          </p:nvSpPr>
          <p:spPr bwMode="auto">
            <a:xfrm>
              <a:off x="624" y="2592"/>
              <a:ext cx="672" cy="231"/>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en-US" altLang="ja-JP" sz="1800" b="1">
                  <a:solidFill>
                    <a:srgbClr val="0000FF"/>
                  </a:solidFill>
                  <a:effectLst>
                    <a:outerShdw blurRad="38100" dist="38100" dir="2700000" algn="tl">
                      <a:srgbClr val="DDDDDD"/>
                    </a:outerShdw>
                  </a:effectLst>
                  <a:latin typeface="Copperplate Gothic Light" charset="0"/>
                </a:rPr>
                <a:t>Nahum</a:t>
              </a:r>
            </a:p>
          </p:txBody>
        </p:sp>
      </p:grpSp>
      <p:sp>
        <p:nvSpPr>
          <p:cNvPr id="22600" name="Text Box 72"/>
          <p:cNvSpPr txBox="1">
            <a:spLocks noChangeArrowheads="1"/>
          </p:cNvSpPr>
          <p:nvPr/>
        </p:nvSpPr>
        <p:spPr bwMode="auto">
          <a:xfrm>
            <a:off x="5486400" y="5105400"/>
            <a:ext cx="2438400" cy="915988"/>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en-US" altLang="ja-JP" sz="1800" b="1" dirty="0">
                <a:solidFill>
                  <a:srgbClr val="FF0000"/>
                </a:solidFill>
                <a:effectLst>
                  <a:outerShdw blurRad="38100" dist="38100" dir="2700000" algn="tl">
                    <a:srgbClr val="DDDDDD"/>
                  </a:outerShdw>
                </a:effectLst>
                <a:latin typeface="Copperplate Gothic Light" charset="0"/>
              </a:rPr>
              <a:t>Captivity of Judah to Babylon (586)</a:t>
            </a:r>
          </a:p>
        </p:txBody>
      </p:sp>
      <p:sp>
        <p:nvSpPr>
          <p:cNvPr id="76865" name="Line 73"/>
          <p:cNvSpPr>
            <a:spLocks noChangeShapeType="1"/>
          </p:cNvSpPr>
          <p:nvPr/>
        </p:nvSpPr>
        <p:spPr bwMode="auto">
          <a:xfrm>
            <a:off x="5029200" y="5410200"/>
            <a:ext cx="533400"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22602" name="Text Box 74"/>
          <p:cNvSpPr txBox="1">
            <a:spLocks noChangeArrowheads="1"/>
          </p:cNvSpPr>
          <p:nvPr/>
        </p:nvSpPr>
        <p:spPr bwMode="auto">
          <a:xfrm>
            <a:off x="7921625" y="5189538"/>
            <a:ext cx="1258888" cy="461962"/>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en-US" altLang="ja-JP" sz="1200" b="1" dirty="0">
                <a:solidFill>
                  <a:srgbClr val="000066"/>
                </a:solidFill>
                <a:effectLst>
                  <a:outerShdw blurRad="38100" dist="38100" dir="2700000" algn="tl">
                    <a:srgbClr val="DDDDDD"/>
                  </a:outerShdw>
                </a:effectLst>
                <a:latin typeface="Copperplate Gothic Light" charset="0"/>
              </a:rPr>
              <a:t>Restoration from Exile</a:t>
            </a:r>
          </a:p>
        </p:txBody>
      </p:sp>
      <p:sp>
        <p:nvSpPr>
          <p:cNvPr id="22603" name="Text Box 75"/>
          <p:cNvSpPr txBox="1">
            <a:spLocks noChangeArrowheads="1"/>
          </p:cNvSpPr>
          <p:nvPr/>
        </p:nvSpPr>
        <p:spPr bwMode="auto">
          <a:xfrm>
            <a:off x="5029200" y="1066800"/>
            <a:ext cx="3733800" cy="1373188"/>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kumimoji="1" lang="en-US" altLang="ja-JP" sz="2800" b="1">
                <a:effectLst>
                  <a:outerShdw blurRad="38100" dist="38100" dir="2700000" algn="tl">
                    <a:srgbClr val="DDDDDD"/>
                  </a:outerShdw>
                </a:effectLst>
                <a:latin typeface="Copperplate Gothic Light" charset="0"/>
              </a:rPr>
              <a:t>Nahum, Habakkuk </a:t>
            </a:r>
          </a:p>
          <a:p>
            <a:pPr algn="ctr" eaLnBrk="1" hangingPunct="1">
              <a:defRPr/>
            </a:pPr>
            <a:r>
              <a:rPr kumimoji="1" lang="en-US" altLang="ja-JP" sz="2800" b="1">
                <a:effectLst>
                  <a:outerShdw blurRad="38100" dist="38100" dir="2700000" algn="tl">
                    <a:srgbClr val="DDDDDD"/>
                  </a:outerShdw>
                </a:effectLst>
                <a:latin typeface="Copperplate Gothic Light" charset="0"/>
              </a:rPr>
              <a:t>&amp; their contemporaries</a:t>
            </a:r>
          </a:p>
        </p:txBody>
      </p:sp>
      <p:sp>
        <p:nvSpPr>
          <p:cNvPr id="76868" name="Rectangle 76"/>
          <p:cNvSpPr>
            <a:spLocks noChangeArrowheads="1"/>
          </p:cNvSpPr>
          <p:nvPr/>
        </p:nvSpPr>
        <p:spPr bwMode="auto">
          <a:xfrm>
            <a:off x="3200400" y="6172200"/>
            <a:ext cx="1447800" cy="381000"/>
          </a:xfrm>
          <a:prstGeom prst="rect">
            <a:avLst/>
          </a:prstGeom>
          <a:noFill/>
          <a:ln w="57150" cmpd="thickThin">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en-US"/>
          </a:p>
        </p:txBody>
      </p:sp>
      <p:sp>
        <p:nvSpPr>
          <p:cNvPr id="22605" name="Text Box 77"/>
          <p:cNvSpPr txBox="1">
            <a:spLocks noChangeArrowheads="1"/>
          </p:cNvSpPr>
          <p:nvPr/>
        </p:nvSpPr>
        <p:spPr bwMode="auto">
          <a:xfrm>
            <a:off x="3124200" y="6172200"/>
            <a:ext cx="1600200" cy="3667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kumimoji="1" lang="en-US" altLang="ja-JP" sz="1800" b="1">
                <a:solidFill>
                  <a:srgbClr val="0000FF"/>
                </a:solidFill>
                <a:effectLst>
                  <a:outerShdw blurRad="38100" dist="38100" dir="2700000" algn="tl">
                    <a:srgbClr val="DDDDDD"/>
                  </a:outerShdw>
                </a:effectLst>
                <a:latin typeface="Copperplate Gothic Light" charset="0"/>
              </a:rPr>
              <a:t>Habakkuk</a:t>
            </a:r>
          </a:p>
        </p:txBody>
      </p:sp>
      <p:sp>
        <p:nvSpPr>
          <p:cNvPr id="76870" name="Rectangle 78"/>
          <p:cNvSpPr>
            <a:spLocks noChangeArrowheads="1"/>
          </p:cNvSpPr>
          <p:nvPr/>
        </p:nvSpPr>
        <p:spPr bwMode="auto">
          <a:xfrm>
            <a:off x="0" y="5105400"/>
            <a:ext cx="914400" cy="609600"/>
          </a:xfrm>
          <a:prstGeom prst="rect">
            <a:avLst/>
          </a:prstGeom>
          <a:solidFill>
            <a:schemeClr val="bg1"/>
          </a:solidFill>
          <a:ln w="9525">
            <a:solidFill>
              <a:schemeClr val="tx1"/>
            </a:solidFill>
            <a:miter lim="800000"/>
            <a:headEnd/>
            <a:tailEnd/>
          </a:ln>
        </p:spPr>
        <p:txBody>
          <a:bodyPr anchor="ctr">
            <a:spAutoFit/>
          </a:bodyPr>
          <a:lstStyle/>
          <a:p>
            <a:endParaRPr lang="en-US"/>
          </a:p>
        </p:txBody>
      </p:sp>
      <p:sp>
        <p:nvSpPr>
          <p:cNvPr id="22607" name="Text Box 79"/>
          <p:cNvSpPr txBox="1">
            <a:spLocks noChangeArrowheads="1"/>
          </p:cNvSpPr>
          <p:nvPr/>
        </p:nvSpPr>
        <p:spPr bwMode="auto">
          <a:xfrm>
            <a:off x="0" y="5105400"/>
            <a:ext cx="914400" cy="668338"/>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lnSpc>
                <a:spcPct val="90000"/>
              </a:lnSpc>
              <a:defRPr/>
            </a:pPr>
            <a:r>
              <a:rPr kumimoji="1" lang="en-US" altLang="ja-JP" sz="1400" b="1">
                <a:solidFill>
                  <a:srgbClr val="000066"/>
                </a:solidFill>
                <a:effectLst>
                  <a:outerShdw blurRad="38100" dist="38100" dir="2700000" algn="tl">
                    <a:srgbClr val="DDDDDD"/>
                  </a:outerShdw>
                </a:effectLst>
                <a:latin typeface="Copperplate Gothic Light" charset="0"/>
              </a:rPr>
              <a:t>Kings of Judah</a:t>
            </a:r>
          </a:p>
        </p:txBody>
      </p:sp>
      <p:sp>
        <p:nvSpPr>
          <p:cNvPr id="76872" name="Text Box 80"/>
          <p:cNvSpPr txBox="1">
            <a:spLocks noChangeArrowheads="1"/>
          </p:cNvSpPr>
          <p:nvPr/>
        </p:nvSpPr>
        <p:spPr bwMode="auto">
          <a:xfrm>
            <a:off x="8378825" y="76200"/>
            <a:ext cx="76676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b="1"/>
              <a:t>560</a:t>
            </a:r>
          </a:p>
        </p:txBody>
      </p:sp>
      <p:sp>
        <p:nvSpPr>
          <p:cNvPr id="76873" name="Rectangle 81"/>
          <p:cNvSpPr>
            <a:spLocks noGrp="1" noChangeArrowheads="1"/>
          </p:cNvSpPr>
          <p:nvPr>
            <p:ph type="title" idx="4294967295"/>
          </p:nvPr>
        </p:nvSpPr>
        <p:spPr>
          <a:xfrm>
            <a:off x="6553200" y="6324600"/>
            <a:ext cx="2514600" cy="533400"/>
          </a:xfrm>
        </p:spPr>
        <p:txBody>
          <a:bodyPr/>
          <a:lstStyle/>
          <a:p>
            <a:pPr algn="r" eaLnBrk="1" hangingPunct="1"/>
            <a:r>
              <a:rPr lang="en-US" sz="2800">
                <a:latin typeface="Times New Roman" charset="0"/>
                <a:ea typeface="ＭＳ Ｐゴシック" charset="0"/>
                <a:cs typeface="ＭＳ Ｐゴシック" charset="0"/>
              </a:rPr>
              <a:t>Timeline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Habakkuk 1</a:t>
            </a:r>
          </a:p>
        </p:txBody>
      </p:sp>
    </p:spTree>
    <p:extLst>
      <p:ext uri="{BB962C8B-B14F-4D97-AF65-F5344CB8AC3E}">
        <p14:creationId xmlns:p14="http://schemas.microsoft.com/office/powerpoint/2010/main" val="3457323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572000" cy="28234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is the message that the prophet Habakkuk received in a vision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0" y="3744416"/>
            <a:ext cx="4572000" cy="31409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—No reign of a king of Judah or Israel</a:t>
            </a:r>
          </a:p>
          <a:p>
            <a:pPr>
              <a:defRPr/>
            </a:pPr>
            <a:r>
              <a:rPr lang="en-US" sz="3600" b="1" dirty="0">
                <a:effectLst>
                  <a:glow rad="127000">
                    <a:schemeClr val="tx1"/>
                  </a:glow>
                </a:effectLst>
                <a:latin typeface="Arial" charset="0"/>
                <a:ea typeface="ＭＳ Ｐゴシック" charset="0"/>
                <a:cs typeface="ＭＳ Ｐゴシック" charset="0"/>
              </a:rPr>
              <a:t>—So how can we date the book?</a:t>
            </a:r>
          </a:p>
        </p:txBody>
      </p:sp>
      <p:pic>
        <p:nvPicPr>
          <p:cNvPr id="2" name="Picture 1" descr="more tim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0"/>
            <a:ext cx="4572000" cy="6833616"/>
          </a:xfrm>
          <a:prstGeom prst="rect">
            <a:avLst/>
          </a:prstGeom>
        </p:spPr>
      </p:pic>
    </p:spTree>
    <p:extLst>
      <p:ext uri="{BB962C8B-B14F-4D97-AF65-F5344CB8AC3E}">
        <p14:creationId xmlns:p14="http://schemas.microsoft.com/office/powerpoint/2010/main" val="1396371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564904"/>
            <a:ext cx="9144000" cy="76934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What  I  know.</a:t>
            </a:r>
          </a:p>
        </p:txBody>
      </p:sp>
      <p:grpSp>
        <p:nvGrpSpPr>
          <p:cNvPr id="10" name="Group 9"/>
          <p:cNvGrpSpPr/>
          <p:nvPr/>
        </p:nvGrpSpPr>
        <p:grpSpPr>
          <a:xfrm>
            <a:off x="3275856" y="1052736"/>
            <a:ext cx="3168352" cy="1728192"/>
            <a:chOff x="3275856" y="1052736"/>
            <a:chExt cx="3168352" cy="1728192"/>
          </a:xfrm>
        </p:grpSpPr>
        <p:sp>
          <p:nvSpPr>
            <p:cNvPr id="3" name="Rectangle 2"/>
            <p:cNvSpPr txBox="1">
              <a:spLocks noChangeArrowheads="1"/>
            </p:cNvSpPr>
            <p:nvPr/>
          </p:nvSpPr>
          <p:spPr bwMode="auto">
            <a:xfrm>
              <a:off x="3275856" y="1052736"/>
              <a:ext cx="3168352"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a:effectLst>
                    <a:glow rad="127000">
                      <a:schemeClr val="tx1"/>
                    </a:glow>
                  </a:effectLst>
                  <a:latin typeface="Arial" charset="0"/>
                  <a:ea typeface="ＭＳ Ｐゴシック" charset="0"/>
                  <a:cs typeface="ＭＳ Ｐゴシック" charset="0"/>
                </a:rPr>
                <a:t>don't</a:t>
              </a:r>
            </a:p>
          </p:txBody>
        </p:sp>
        <p:grpSp>
          <p:nvGrpSpPr>
            <p:cNvPr id="9" name="Group 8"/>
            <p:cNvGrpSpPr/>
            <p:nvPr/>
          </p:nvGrpSpPr>
          <p:grpSpPr>
            <a:xfrm>
              <a:off x="4364360" y="1908448"/>
              <a:ext cx="711696" cy="872480"/>
              <a:chOff x="4211960" y="1908448"/>
              <a:chExt cx="711696" cy="872480"/>
            </a:xfrm>
          </p:grpSpPr>
          <p:cxnSp>
            <p:nvCxnSpPr>
              <p:cNvPr id="5" name="Straight Connector 4"/>
              <p:cNvCxnSpPr/>
              <p:nvPr/>
            </p:nvCxnSpPr>
            <p:spPr bwMode="auto">
              <a:xfrm>
                <a:off x="4211960" y="1916832"/>
                <a:ext cx="432048" cy="864096"/>
              </a:xfrm>
              <a:prstGeom prst="line">
                <a:avLst/>
              </a:prstGeom>
              <a:solidFill>
                <a:schemeClr val="accent1"/>
              </a:solidFill>
              <a:ln w="76200" cap="flat" cmpd="sng" algn="ctr">
                <a:solidFill>
                  <a:schemeClr val="bg1"/>
                </a:solidFill>
                <a:prstDash val="solid"/>
                <a:round/>
                <a:headEnd type="none" w="med" len="med"/>
                <a:tailEnd type="none" w="lg" len="lg"/>
              </a:ln>
              <a:effectLst/>
            </p:spPr>
          </p:cxnSp>
          <p:cxnSp>
            <p:nvCxnSpPr>
              <p:cNvPr id="8" name="Straight Connector 7"/>
              <p:cNvCxnSpPr/>
              <p:nvPr/>
            </p:nvCxnSpPr>
            <p:spPr bwMode="auto">
              <a:xfrm flipH="1">
                <a:off x="4644008" y="1908448"/>
                <a:ext cx="279648" cy="872480"/>
              </a:xfrm>
              <a:prstGeom prst="line">
                <a:avLst/>
              </a:prstGeom>
              <a:solidFill>
                <a:schemeClr val="accent1"/>
              </a:solidFill>
              <a:ln w="76200" cap="flat" cmpd="sng" algn="ctr">
                <a:solidFill>
                  <a:schemeClr val="bg1"/>
                </a:solidFill>
                <a:prstDash val="solid"/>
                <a:round/>
                <a:headEnd type="none" w="med" len="med"/>
                <a:tailEnd type="none" w="lg" len="lg"/>
              </a:ln>
              <a:effectLst/>
            </p:spPr>
          </p:cxnSp>
        </p:grpSp>
      </p:grpSp>
    </p:spTree>
    <p:extLst>
      <p:ext uri="{BB962C8B-B14F-4D97-AF65-F5344CB8AC3E}">
        <p14:creationId xmlns:p14="http://schemas.microsoft.com/office/powerpoint/2010/main" val="99986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5"/>
          <p:cNvSpPr>
            <a:spLocks noChangeArrowheads="1"/>
          </p:cNvSpPr>
          <p:nvPr/>
        </p:nvSpPr>
        <p:spPr bwMode="auto">
          <a:xfrm>
            <a:off x="-152400" y="-762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pic>
        <p:nvPicPr>
          <p:cNvPr id="74754" name="Picture 4" descr="Habakkuk1Bib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267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4" name="Text Box 2"/>
          <p:cNvSpPr txBox="1">
            <a:spLocks noChangeArrowheads="1"/>
          </p:cNvSpPr>
          <p:nvPr/>
        </p:nvSpPr>
        <p:spPr bwMode="auto">
          <a:xfrm>
            <a:off x="152400" y="2811463"/>
            <a:ext cx="8839200" cy="3416320"/>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r>
              <a:rPr kumimoji="1" lang="en-US" altLang="ja-JP" b="1" dirty="0">
                <a:latin typeface="Arial" charset="0"/>
                <a:cs typeface="Arial" charset="0"/>
              </a:rPr>
              <a:t>The time of the writing of is debated from:</a:t>
            </a:r>
          </a:p>
          <a:p>
            <a:pPr algn="just" eaLnBrk="1" hangingPunct="1">
              <a:buFontTx/>
              <a:buChar char="•"/>
              <a:defRPr/>
            </a:pPr>
            <a:r>
              <a:rPr kumimoji="1" lang="en-US" altLang="ja-JP" b="1" dirty="0">
                <a:latin typeface="Arial" charset="0"/>
                <a:cs typeface="Arial" charset="0"/>
              </a:rPr>
              <a:t> 700 BC (too early since Assyrians are in view)</a:t>
            </a:r>
          </a:p>
          <a:p>
            <a:pPr algn="just" eaLnBrk="1" hangingPunct="1">
              <a:buFontTx/>
              <a:buChar char="•"/>
              <a:defRPr/>
            </a:pPr>
            <a:r>
              <a:rPr kumimoji="1" lang="en-US" altLang="ja-JP" b="1" dirty="0">
                <a:latin typeface="Arial" charset="0"/>
                <a:cs typeface="Arial" charset="0"/>
              </a:rPr>
              <a:t> 300 BC (too late since Greek forces are in view)</a:t>
            </a:r>
          </a:p>
          <a:p>
            <a:pPr eaLnBrk="1" hangingPunct="1">
              <a:defRPr/>
            </a:pPr>
            <a:r>
              <a:rPr kumimoji="1" lang="en-US" altLang="ja-JP" b="1" dirty="0">
                <a:latin typeface="Arial" charset="0"/>
                <a:cs typeface="Arial" charset="0"/>
              </a:rPr>
              <a:t> </a:t>
            </a:r>
          </a:p>
          <a:p>
            <a:pPr eaLnBrk="1" hangingPunct="1">
              <a:defRPr/>
            </a:pPr>
            <a:r>
              <a:rPr kumimoji="1" lang="en-US" altLang="ja-JP" b="1" dirty="0">
                <a:latin typeface="Arial" charset="0"/>
                <a:cs typeface="Arial" charset="0"/>
              </a:rPr>
              <a:t>The prophecy names Babylonian invaders (1:6) so it was likely written near the end of Josiah</a:t>
            </a:r>
            <a:r>
              <a:rPr kumimoji="1" lang="uk-UA" altLang="ja-JP" b="1" dirty="0">
                <a:latin typeface="Arial" charset="0"/>
                <a:cs typeface="Arial" charset="0"/>
              </a:rPr>
              <a:t>'</a:t>
            </a:r>
            <a:r>
              <a:rPr kumimoji="1" lang="en-US" altLang="ja-JP" b="1" dirty="0">
                <a:latin typeface="Arial" charset="0"/>
                <a:cs typeface="Arial" charset="0"/>
              </a:rPr>
              <a:t>s reign (640-609 BC), probably after the 612 BC destruction of Nineveh by the combined forces of the Babylonians, Medians, and Scythians.  This time was 607-605 BC.</a:t>
            </a:r>
            <a:endParaRPr kumimoji="1" lang="en-US" altLang="ja-JP" b="1" dirty="0">
              <a:effectLst>
                <a:outerShdw blurRad="38100" dist="38100" dir="2700000" algn="tl">
                  <a:srgbClr val="000000"/>
                </a:outerShdw>
              </a:effectLst>
              <a:latin typeface="Arial" charset="0"/>
              <a:cs typeface="Arial" charset="0"/>
            </a:endParaRPr>
          </a:p>
        </p:txBody>
      </p:sp>
      <p:sp>
        <p:nvSpPr>
          <p:cNvPr id="74756" name="Text Box 5"/>
          <p:cNvSpPr txBox="1">
            <a:spLocks noChangeArrowheads="1"/>
          </p:cNvSpPr>
          <p:nvPr/>
        </p:nvSpPr>
        <p:spPr bwMode="auto">
          <a:xfrm>
            <a:off x="8378825" y="19050"/>
            <a:ext cx="6889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b="1">
                <a:solidFill>
                  <a:srgbClr val="000000"/>
                </a:solidFill>
              </a:rPr>
              <a:t>628</a:t>
            </a:r>
          </a:p>
        </p:txBody>
      </p:sp>
      <p:sp>
        <p:nvSpPr>
          <p:cNvPr id="49158" name="Rectangle 6"/>
          <p:cNvSpPr>
            <a:spLocks noGrp="1" noChangeArrowheads="1"/>
          </p:cNvSpPr>
          <p:nvPr>
            <p:ph type="title" idx="4294967295"/>
          </p:nvPr>
        </p:nvSpPr>
        <p:spPr>
          <a:xfrm>
            <a:off x="381000" y="228600"/>
            <a:ext cx="1092200" cy="584200"/>
          </a:xfrm>
          <a:solidFill>
            <a:srgbClr val="000000"/>
          </a:solidFill>
        </p:spPr>
        <p:txBody>
          <a:bodyPr>
            <a:spAutoFit/>
          </a:bodyPr>
          <a:lstStyle/>
          <a:p>
            <a:pPr algn="l">
              <a:defRPr/>
            </a:pPr>
            <a:r>
              <a:rPr kumimoji="1" lang="en-US" altLang="ja-JP" sz="3200">
                <a:effectLst>
                  <a:outerShdw blurRad="38100" dist="38100" dir="2700000" algn="tl">
                    <a:srgbClr val="8C0000"/>
                  </a:outerShdw>
                </a:effectLst>
                <a:latin typeface="Arial" charset="0"/>
                <a:ea typeface="ＭＳ 明朝" charset="0"/>
                <a:cs typeface="ＭＳ 明朝" charset="0"/>
              </a:rPr>
              <a:t>Date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a:solidFill>
                  <a:schemeClr val="tx1"/>
                </a:solidFill>
                <a:cs typeface="Arial"/>
              </a:rPr>
              <a:t>An Evil End to Judah</a:t>
            </a:r>
          </a:p>
        </p:txBody>
      </p:sp>
      <p:sp>
        <p:nvSpPr>
          <p:cNvPr id="507914" name="Text Box 10"/>
          <p:cNvSpPr txBox="1">
            <a:spLocks noChangeArrowheads="1"/>
          </p:cNvSpPr>
          <p:nvPr/>
        </p:nvSpPr>
        <p:spPr bwMode="auto">
          <a:xfrm>
            <a:off x="6902450" y="2957513"/>
            <a:ext cx="1820863" cy="1570037"/>
          </a:xfrm>
          <a:prstGeom prst="rect">
            <a:avLst/>
          </a:prstGeom>
          <a:noFill/>
          <a:ln w="9525">
            <a:noFill/>
            <a:miter lim="800000"/>
            <a:headEnd/>
            <a:tailEnd/>
          </a:ln>
          <a:effectLst/>
        </p:spPr>
        <p:txBody>
          <a:bodyPr wrap="none">
            <a:spAutoFit/>
          </a:bodyPr>
          <a:lstStyle/>
          <a:p>
            <a:pPr algn="ctr">
              <a:defRPr/>
            </a:pPr>
            <a:r>
              <a:rPr lang="en-US" sz="2800" b="1" dirty="0">
                <a:solidFill>
                  <a:srgbClr val="F3B600"/>
                </a:solidFill>
                <a:latin typeface="Arial"/>
                <a:ea typeface="+mn-ea"/>
                <a:cs typeface="Arial"/>
              </a:rPr>
              <a:t>Jehoahaz</a:t>
            </a:r>
            <a:br>
              <a:rPr lang="en-US" sz="2800" b="1" dirty="0">
                <a:solidFill>
                  <a:srgbClr val="F3B600"/>
                </a:solidFill>
                <a:latin typeface="Arial"/>
                <a:ea typeface="+mn-ea"/>
                <a:cs typeface="Arial"/>
              </a:rPr>
            </a:br>
            <a:r>
              <a:rPr lang="en-US" sz="2800" b="1" dirty="0">
                <a:solidFill>
                  <a:srgbClr val="F3B600"/>
                </a:solidFill>
                <a:latin typeface="Arial"/>
                <a:ea typeface="+mn-ea"/>
                <a:cs typeface="Arial"/>
              </a:rPr>
              <a:t>(</a:t>
            </a:r>
            <a:r>
              <a:rPr lang="en-US" sz="2800" b="1" dirty="0" err="1">
                <a:solidFill>
                  <a:srgbClr val="F3B600"/>
                </a:solidFill>
                <a:latin typeface="Arial"/>
                <a:ea typeface="+mn-ea"/>
                <a:cs typeface="Arial"/>
              </a:rPr>
              <a:t>Shallum</a:t>
            </a:r>
            <a:r>
              <a:rPr lang="en-US" sz="2800" b="1" dirty="0">
                <a:solidFill>
                  <a:srgbClr val="F3B600"/>
                </a:solidFill>
                <a:latin typeface="Arial"/>
                <a:ea typeface="+mn-ea"/>
                <a:cs typeface="Arial"/>
              </a:rPr>
              <a:t>)</a:t>
            </a:r>
            <a:br>
              <a:rPr lang="en-US" sz="2800" b="1" dirty="0">
                <a:solidFill>
                  <a:srgbClr val="F3B600"/>
                </a:solidFill>
                <a:latin typeface="Arial"/>
                <a:ea typeface="+mn-ea"/>
                <a:cs typeface="Arial"/>
              </a:rPr>
            </a:br>
            <a:r>
              <a:rPr lang="en-US" sz="2000" b="1" dirty="0">
                <a:solidFill>
                  <a:srgbClr val="F3B600"/>
                </a:solidFill>
                <a:latin typeface="Arial"/>
                <a:ea typeface="+mn-ea"/>
                <a:cs typeface="Arial"/>
              </a:rPr>
              <a:t>609</a:t>
            </a:r>
            <a:br>
              <a:rPr lang="en-US" sz="2000" b="1" dirty="0">
                <a:solidFill>
                  <a:srgbClr val="F3B600"/>
                </a:solidFill>
                <a:latin typeface="Arial"/>
                <a:ea typeface="+mn-ea"/>
                <a:cs typeface="Arial"/>
              </a:rPr>
            </a:br>
            <a:r>
              <a:rPr lang="en-US" sz="2000" b="1" dirty="0">
                <a:solidFill>
                  <a:srgbClr val="F3B600"/>
                </a:solidFill>
                <a:latin typeface="Arial"/>
                <a:ea typeface="+mn-ea"/>
                <a:cs typeface="Arial"/>
              </a:rPr>
              <a:t>(3 mos.)</a:t>
            </a:r>
          </a:p>
        </p:txBody>
      </p:sp>
      <p:sp>
        <p:nvSpPr>
          <p:cNvPr id="507922" name="Text Box 18"/>
          <p:cNvSpPr txBox="1">
            <a:spLocks noChangeArrowheads="1"/>
          </p:cNvSpPr>
          <p:nvPr/>
        </p:nvSpPr>
        <p:spPr bwMode="auto">
          <a:xfrm>
            <a:off x="3946525" y="838200"/>
            <a:ext cx="1322388" cy="11382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2800" b="1">
                <a:solidFill>
                  <a:srgbClr val="FFFFFF"/>
                </a:solidFill>
                <a:latin typeface="Arial" charset="0"/>
                <a:cs typeface="Arial" charset="0"/>
              </a:rPr>
              <a:t>Josiah</a:t>
            </a:r>
          </a:p>
          <a:p>
            <a:pPr algn="ctr">
              <a:defRPr/>
            </a:pPr>
            <a:r>
              <a:rPr lang="en-US" sz="2000" b="1">
                <a:solidFill>
                  <a:srgbClr val="FFFFFF"/>
                </a:solidFill>
                <a:latin typeface="Arial" charset="0"/>
                <a:cs typeface="Arial" charset="0"/>
              </a:rPr>
              <a:t>640-609</a:t>
            </a:r>
          </a:p>
          <a:p>
            <a:pPr algn="ctr">
              <a:defRPr/>
            </a:pPr>
            <a:r>
              <a:rPr lang="en-US" sz="2000" b="1">
                <a:solidFill>
                  <a:srgbClr val="FFFFFF"/>
                </a:solidFill>
                <a:latin typeface="Arial" charset="0"/>
                <a:cs typeface="Arial" charset="0"/>
              </a:rPr>
              <a:t>(31 yrs.)</a:t>
            </a:r>
            <a:endParaRPr lang="en-US" sz="2000">
              <a:solidFill>
                <a:srgbClr val="FFFFFF"/>
              </a:solidFill>
              <a:latin typeface="Arial" charset="0"/>
              <a:cs typeface="Arial" charset="0"/>
            </a:endParaRPr>
          </a:p>
        </p:txBody>
      </p:sp>
      <p:sp>
        <p:nvSpPr>
          <p:cNvPr id="507924" name="Text Box 20"/>
          <p:cNvSpPr txBox="1">
            <a:spLocks noChangeArrowheads="1"/>
          </p:cNvSpPr>
          <p:nvPr/>
        </p:nvSpPr>
        <p:spPr bwMode="auto">
          <a:xfrm>
            <a:off x="2346325" y="2957513"/>
            <a:ext cx="20574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2800" b="1">
                <a:solidFill>
                  <a:srgbClr val="F3B600"/>
                </a:solidFill>
                <a:latin typeface="Arial" charset="0"/>
                <a:cs typeface="Arial" charset="0"/>
              </a:rPr>
              <a:t>Jehoiakim (Eliakim)</a:t>
            </a:r>
            <a:br>
              <a:rPr lang="en-US" sz="2800" b="1">
                <a:solidFill>
                  <a:srgbClr val="F3B600"/>
                </a:solidFill>
                <a:latin typeface="Arial" charset="0"/>
                <a:cs typeface="Arial" charset="0"/>
              </a:rPr>
            </a:br>
            <a:r>
              <a:rPr lang="en-US" sz="2000" b="1">
                <a:solidFill>
                  <a:srgbClr val="F3B600"/>
                </a:solidFill>
                <a:latin typeface="Arial" charset="0"/>
                <a:cs typeface="Arial" charset="0"/>
              </a:rPr>
              <a:t>609-597</a:t>
            </a:r>
            <a:br>
              <a:rPr lang="en-US" sz="2000" b="1">
                <a:solidFill>
                  <a:srgbClr val="F3B600"/>
                </a:solidFill>
                <a:latin typeface="Arial" charset="0"/>
                <a:cs typeface="Arial" charset="0"/>
              </a:rPr>
            </a:br>
            <a:r>
              <a:rPr lang="en-US" sz="2000" b="1">
                <a:solidFill>
                  <a:srgbClr val="F3B600"/>
                </a:solidFill>
                <a:latin typeface="Arial" charset="0"/>
                <a:cs typeface="Arial" charset="0"/>
              </a:rPr>
              <a:t>(11 yrs.)</a:t>
            </a:r>
            <a:endParaRPr lang="en-US" sz="2800" b="1">
              <a:solidFill>
                <a:srgbClr val="F3B600"/>
              </a:solidFill>
              <a:latin typeface="Arial" charset="0"/>
              <a:cs typeface="Arial" charset="0"/>
            </a:endParaRPr>
          </a:p>
        </p:txBody>
      </p:sp>
      <p:grpSp>
        <p:nvGrpSpPr>
          <p:cNvPr id="80901" name="Group 29"/>
          <p:cNvGrpSpPr>
            <a:grpSpLocks/>
          </p:cNvGrpSpPr>
          <p:nvPr/>
        </p:nvGrpSpPr>
        <p:grpSpPr bwMode="auto">
          <a:xfrm>
            <a:off x="3352800" y="2133600"/>
            <a:ext cx="4344988" cy="930275"/>
            <a:chOff x="2092" y="1296"/>
            <a:chExt cx="4032" cy="586"/>
          </a:xfrm>
        </p:grpSpPr>
        <p:sp>
          <p:nvSpPr>
            <p:cNvPr id="507908" name="Line 4"/>
            <p:cNvSpPr>
              <a:spLocks noChangeShapeType="1"/>
            </p:cNvSpPr>
            <p:nvPr/>
          </p:nvSpPr>
          <p:spPr bwMode="auto">
            <a:xfrm>
              <a:off x="2092"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ea typeface="+mn-ea"/>
                <a:cs typeface="Arial"/>
              </a:endParaRPr>
            </a:p>
          </p:txBody>
        </p:sp>
        <p:sp>
          <p:nvSpPr>
            <p:cNvPr id="507913" name="Line 9"/>
            <p:cNvSpPr>
              <a:spLocks noChangeShapeType="1"/>
            </p:cNvSpPr>
            <p:nvPr/>
          </p:nvSpPr>
          <p:spPr bwMode="auto">
            <a:xfrm>
              <a:off x="6124"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ea typeface="+mn-ea"/>
                <a:cs typeface="Arial"/>
              </a:endParaRPr>
            </a:p>
          </p:txBody>
        </p:sp>
        <p:sp>
          <p:nvSpPr>
            <p:cNvPr id="507921" name="Line 17"/>
            <p:cNvSpPr>
              <a:spLocks noChangeShapeType="1"/>
            </p:cNvSpPr>
            <p:nvPr/>
          </p:nvSpPr>
          <p:spPr bwMode="auto">
            <a:xfrm>
              <a:off x="3223"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ea typeface="+mn-ea"/>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ea typeface="+mn-ea"/>
                <a:cs typeface="Arial"/>
              </a:endParaRPr>
            </a:p>
          </p:txBody>
        </p:sp>
      </p:gr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a:solidFill>
                  <a:srgbClr val="FFFFFF"/>
                </a:solidFill>
                <a:latin typeface="Arial" charset="0"/>
                <a:cs typeface="Arial" charset="0"/>
              </a:rPr>
              <a:t>256</a:t>
            </a:r>
            <a:endParaRPr lang="en-US">
              <a:solidFill>
                <a:srgbClr val="FFFFFF"/>
              </a:solidFill>
              <a:latin typeface="Arial" charset="0"/>
              <a:cs typeface="Arial" charset="0"/>
            </a:endParaRPr>
          </a:p>
        </p:txBody>
      </p:sp>
      <p:sp>
        <p:nvSpPr>
          <p:cNvPr id="507931" name="Text Box 27"/>
          <p:cNvSpPr txBox="1">
            <a:spLocks noChangeArrowheads="1"/>
          </p:cNvSpPr>
          <p:nvPr/>
        </p:nvSpPr>
        <p:spPr bwMode="auto">
          <a:xfrm>
            <a:off x="6248400" y="1066800"/>
            <a:ext cx="2478088"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a:solidFill>
                  <a:srgbClr val="FFFFFF"/>
                </a:solidFill>
                <a:latin typeface="Arial" charset="0"/>
                <a:cs typeface="Arial" charset="0"/>
              </a:rPr>
              <a:t>Good king in white</a:t>
            </a:r>
            <a:endParaRPr lang="en-US" sz="1600">
              <a:solidFill>
                <a:srgbClr val="FFFFFF"/>
              </a:solidFill>
              <a:latin typeface="Arial" charset="0"/>
              <a:cs typeface="Arial" charset="0"/>
            </a:endParaRPr>
          </a:p>
        </p:txBody>
      </p:sp>
      <p:sp>
        <p:nvSpPr>
          <p:cNvPr id="507932" name="Text Box 28"/>
          <p:cNvSpPr txBox="1">
            <a:spLocks noChangeArrowheads="1"/>
          </p:cNvSpPr>
          <p:nvPr/>
        </p:nvSpPr>
        <p:spPr bwMode="auto">
          <a:xfrm>
            <a:off x="6248400" y="1447800"/>
            <a:ext cx="2536825"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a:solidFill>
                  <a:srgbClr val="F3B600"/>
                </a:solidFill>
                <a:latin typeface="Arial" charset="0"/>
                <a:cs typeface="Arial" charset="0"/>
              </a:rPr>
              <a:t>Evil kings in yellow</a:t>
            </a:r>
            <a:endParaRPr lang="en-US" sz="1600">
              <a:solidFill>
                <a:srgbClr val="F3B600"/>
              </a:solidFill>
              <a:latin typeface="Arial" charset="0"/>
              <a:cs typeface="Arial"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ea typeface="+mn-ea"/>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2000" b="1">
                  <a:solidFill>
                    <a:srgbClr val="FFFFFF"/>
                  </a:solidFill>
                  <a:latin typeface="Arial" charset="0"/>
                  <a:cs typeface="Arial" charset="0"/>
                </a:rPr>
                <a:t>1</a:t>
              </a:r>
              <a:endParaRPr lang="en-US" sz="2000">
                <a:solidFill>
                  <a:srgbClr val="FFFFFF"/>
                </a:solidFill>
                <a:latin typeface="Arial" charset="0"/>
                <a:cs typeface="Arial" charset="0"/>
              </a:endParaRPr>
            </a:p>
          </p:txBody>
        </p:sp>
      </p:grpSp>
      <p:grpSp>
        <p:nvGrpSpPr>
          <p:cNvPr id="4" name="Group 36"/>
          <p:cNvGrpSpPr>
            <a:grpSpLocks/>
          </p:cNvGrpSpPr>
          <p:nvPr/>
        </p:nvGrpSpPr>
        <p:grpSpPr bwMode="auto">
          <a:xfrm>
            <a:off x="6705600"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ea typeface="+mn-ea"/>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000">
                  <a:solidFill>
                    <a:srgbClr val="FFFFFF"/>
                  </a:solidFill>
                  <a:latin typeface="Arial"/>
                  <a:ea typeface="+mn-ea"/>
                  <a:cs typeface="Arial"/>
                </a:rPr>
                <a:t>2</a:t>
              </a:r>
            </a:p>
          </p:txBody>
        </p:sp>
      </p:grpSp>
      <p:grpSp>
        <p:nvGrpSpPr>
          <p:cNvPr id="5" name="Group 39"/>
          <p:cNvGrpSpPr>
            <a:grpSpLocks/>
          </p:cNvGrpSpPr>
          <p:nvPr/>
        </p:nvGrpSpPr>
        <p:grpSpPr bwMode="auto">
          <a:xfrm>
            <a:off x="2133600"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ea typeface="+mn-ea"/>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000">
                  <a:solidFill>
                    <a:srgbClr val="FFFFFF"/>
                  </a:solidFill>
                  <a:latin typeface="Arial"/>
                  <a:ea typeface="+mn-ea"/>
                  <a:cs typeface="Arial"/>
                </a:rPr>
                <a:t>3</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7914">
                                            <p:txEl>
                                              <p:pRg st="0" end="0"/>
                                            </p:txEl>
                                          </p:spTgt>
                                        </p:tgtEl>
                                        <p:attrNameLst>
                                          <p:attrName>style.visibility</p:attrName>
                                        </p:attrNameLst>
                                      </p:cBhvr>
                                      <p:to>
                                        <p:strVal val="visible"/>
                                      </p:to>
                                    </p:set>
                                    <p:animEffect transition="in" filter="dissolve">
                                      <p:cBhvr>
                                        <p:cTn id="12" dur="500"/>
                                        <p:tgtEl>
                                          <p:spTgt spid="507914">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07924">
                                            <p:txEl>
                                              <p:pRg st="0" end="0"/>
                                            </p:txEl>
                                          </p:spTgt>
                                        </p:tgtEl>
                                        <p:attrNameLst>
                                          <p:attrName>style.visibility</p:attrName>
                                        </p:attrNameLst>
                                      </p:cBhvr>
                                      <p:to>
                                        <p:strVal val="visible"/>
                                      </p:to>
                                    </p:set>
                                    <p:animEffect transition="in" filter="dissolve">
                                      <p:cBhvr>
                                        <p:cTn id="20" dur="500"/>
                                        <p:tgtEl>
                                          <p:spTgt spid="507924">
                                            <p:txEl>
                                              <p:pRg st="0" end="0"/>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4" grpId="0" build="p" autoUpdateAnimBg="0"/>
      <p:bldP spid="507924"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pic>
        <p:nvPicPr>
          <p:cNvPr id="3" name="Picture 2"/>
          <p:cNvPicPr>
            <a:picLocks noChangeAspect="1"/>
          </p:cNvPicPr>
          <p:nvPr/>
        </p:nvPicPr>
        <p:blipFill>
          <a:blip r:embed="rId2"/>
          <a:stretch>
            <a:fillRect/>
          </a:stretch>
        </p:blipFill>
        <p:spPr>
          <a:xfrm>
            <a:off x="-612576" y="-243408"/>
            <a:ext cx="5715000" cy="3949700"/>
          </a:xfrm>
          <a:prstGeom prst="rect">
            <a:avLst/>
          </a:prstGeom>
        </p:spPr>
      </p:pic>
      <p:sp>
        <p:nvSpPr>
          <p:cNvPr id="2" name="Title 1"/>
          <p:cNvSpPr>
            <a:spLocks noGrp="1"/>
          </p:cNvSpPr>
          <p:nvPr>
            <p:ph type="title" idx="4294967295"/>
          </p:nvPr>
        </p:nvSpPr>
        <p:spPr>
          <a:xfrm>
            <a:off x="-108520" y="5715000"/>
            <a:ext cx="4953000" cy="1143000"/>
          </a:xfrm>
        </p:spPr>
        <p:txBody>
          <a:bodyPr/>
          <a:lstStyle/>
          <a:p>
            <a:pPr>
              <a:defRPr/>
            </a:pPr>
            <a:r>
              <a:rPr lang="en-US" dirty="0">
                <a:latin typeface="Arial" charset="0"/>
                <a:ea typeface="ＭＳ Ｐゴシック" charset="0"/>
              </a:rPr>
              <a:t>Habakkuk 1:3 </a:t>
            </a:r>
          </a:p>
        </p:txBody>
      </p:sp>
      <p:pic>
        <p:nvPicPr>
          <p:cNvPr id="88067" name="Picture 4" descr="habakkuk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91000" y="-76200"/>
            <a:ext cx="5057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228600" y="3501008"/>
            <a:ext cx="4191000" cy="2594992"/>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ru-RU" sz="4400" b="1" dirty="0">
                <a:solidFill>
                  <a:schemeClr val="tx2"/>
                </a:solidFill>
                <a:effectLst>
                  <a:outerShdw blurRad="38100" dist="38100" dir="2700000" algn="tl">
                    <a:srgbClr val="000000"/>
                  </a:outerShdw>
                </a:effectLst>
                <a:latin typeface="Arial"/>
                <a:cs typeface="Arial"/>
              </a:rPr>
              <a:t>"</a:t>
            </a:r>
            <a:r>
              <a:rPr lang="en-US" sz="4400" b="1" dirty="0">
                <a:solidFill>
                  <a:schemeClr val="tx2"/>
                </a:solidFill>
                <a:effectLst>
                  <a:outerShdw blurRad="38100" dist="38100" dir="2700000" algn="tl">
                    <a:srgbClr val="000000"/>
                  </a:outerShdw>
                </a:effectLst>
                <a:latin typeface="Arial"/>
                <a:cs typeface="Arial"/>
              </a:rPr>
              <a:t>Why must I look on injustice?</a:t>
            </a:r>
            <a:r>
              <a:rPr lang="ru-RU" sz="4400" b="1" dirty="0">
                <a:solidFill>
                  <a:schemeClr val="tx2"/>
                </a:solidFill>
                <a:effectLst>
                  <a:outerShdw blurRad="38100" dist="38100" dir="2700000" algn="tl">
                    <a:srgbClr val="000000"/>
                  </a:outerShdw>
                </a:effectLst>
                <a:latin typeface="Arial"/>
                <a:cs typeface="Arial"/>
              </a:rPr>
              <a:t>"</a:t>
            </a:r>
            <a:endParaRPr lang="en-US" sz="4400" b="1" dirty="0">
              <a:solidFill>
                <a:schemeClr val="tx2"/>
              </a:solidFill>
              <a:effectLst>
                <a:outerShdw blurRad="38100" dist="38100" dir="2700000" algn="tl">
                  <a:srgbClr val="000000"/>
                </a:outerShdw>
              </a:effectLst>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697611257"/>
              </p:ext>
            </p:extLst>
          </p:nvPr>
        </p:nvGraphicFramePr>
        <p:xfrm>
          <a:off x="0" y="0"/>
          <a:ext cx="9144000" cy="6858000"/>
        </p:xfrm>
        <a:graphic>
          <a:graphicData uri="http://schemas.openxmlformats.org/drawingml/2006/table">
            <a:tb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08088">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Habakkuk: Babylon</a:t>
                      </a:r>
                      <a:r>
                        <a:rPr kumimoji="1" lang="uk-UA"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s Destruction</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Chapters 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Chapter 3</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Punishment of Babylon</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Praise Song</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Habakkuk</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Perplexity</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Habakkuk</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Praise</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God</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Actions Challenged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God</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Actions Commended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Faith Troubled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Faith Triumphant</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Problem</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Resolution</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God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God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828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Why </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aren</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t you judging Judah</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s sin, God?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 will. I</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 judge Judah with the Babylonians!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But can you use a nation more wicked than Judah?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Sure, but I</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 judge them too.</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In wrath remember mercy.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Our God is an awesome God!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 wait patiently for Babylon</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s judgment and rejoice in God.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1:1-4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1:5-11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1:12–2:1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2:2-20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3:3-15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3:16-19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extLst>
                  <a:ext uri="{0D108BD9-81ED-4DB2-BD59-A6C34878D82A}">
                    <a16:rowId xmlns:a16="http://schemas.microsoft.com/office/drawing/2014/main" val="10009"/>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Judah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 607-605 BC</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8607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2000" b="1">
                <a:solidFill>
                  <a:srgbClr val="FFFFFF"/>
                </a:solidFill>
                <a:latin typeface="Arial" charset="0"/>
                <a:cs typeface="Arial" charset="0"/>
              </a:rPr>
              <a:t>627</a:t>
            </a:r>
          </a:p>
        </p:txBody>
      </p:sp>
    </p:spTree>
    <p:extLst>
      <p:ext uri="{BB962C8B-B14F-4D97-AF65-F5344CB8AC3E}">
        <p14:creationId xmlns:p14="http://schemas.microsoft.com/office/powerpoint/2010/main" val="1387765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We’re often utterly </a:t>
            </a:r>
            <a:r>
              <a:rPr lang="en-US" sz="4800" b="1" dirty="0">
                <a:solidFill>
                  <a:srgbClr val="FFFF00"/>
                </a:solidFill>
                <a:effectLst>
                  <a:glow rad="127000">
                    <a:schemeClr val="tx1"/>
                  </a:glow>
                </a:effectLst>
                <a:latin typeface="Arial" charset="0"/>
                <a:ea typeface="ＭＳ Ｐゴシック" charset="0"/>
                <a:cs typeface="ＭＳ Ｐゴシック" charset="0"/>
              </a:rPr>
              <a:t>perplexed</a:t>
            </a:r>
            <a:r>
              <a:rPr lang="en-US" sz="4800" b="1" dirty="0">
                <a:effectLst>
                  <a:glow rad="127000">
                    <a:schemeClr val="tx1"/>
                  </a:glow>
                </a:effectLst>
                <a:latin typeface="Arial" charset="0"/>
                <a:ea typeface="ＭＳ Ｐゴシック" charset="0"/>
                <a:cs typeface="ＭＳ Ｐゴシック" charset="0"/>
              </a:rPr>
              <a:t> at God’s plan.</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Tree>
    <p:extLst>
      <p:ext uri="{BB962C8B-B14F-4D97-AF65-F5344CB8AC3E}">
        <p14:creationId xmlns:p14="http://schemas.microsoft.com/office/powerpoint/2010/main" val="145671279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3995936" cy="2587128"/>
          </a:xfrm>
          <a:effectLst>
            <a:outerShdw blurRad="63500" dist="35921" dir="2700000" algn="ctr" rotWithShape="0">
              <a:schemeClr val="tx2">
                <a:alpha val="74998"/>
              </a:schemeClr>
            </a:outerShdw>
          </a:effectLst>
        </p:spPr>
        <p:txBody>
          <a:bodyPr anchor="t"/>
          <a:lstStyle/>
          <a:p>
            <a:pPr>
              <a:defRPr/>
            </a:pPr>
            <a:r>
              <a:rPr lang="en-US" sz="13800" b="1" dirty="0">
                <a:effectLst>
                  <a:glow rad="127000">
                    <a:schemeClr val="tx1"/>
                  </a:glow>
                </a:effectLst>
                <a:latin typeface="Arial" charset="0"/>
                <a:ea typeface="ＭＳ Ｐゴシック" charset="0"/>
                <a:cs typeface="ＭＳ Ｐゴシック" charset="0"/>
              </a:rPr>
              <a:t>Who</a:t>
            </a:r>
            <a:endParaRPr lang="en-US" sz="9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8256" y="3356992"/>
            <a:ext cx="9144000" cy="2011064"/>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36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4800" dirty="0"/>
              <a:t>Was it pagans (expected) or God</a:t>
            </a:r>
            <a:r>
              <a:rPr lang="uk-UA" sz="4800" dirty="0"/>
              <a:t>'</a:t>
            </a:r>
            <a:r>
              <a:rPr lang="en-US" sz="4800" dirty="0"/>
              <a:t>s people (prohibited)?</a:t>
            </a:r>
          </a:p>
        </p:txBody>
      </p:sp>
      <p:sp>
        <p:nvSpPr>
          <p:cNvPr id="5" name="Rectangle 2"/>
          <p:cNvSpPr txBox="1">
            <a:spLocks noChangeArrowheads="1"/>
          </p:cNvSpPr>
          <p:nvPr/>
        </p:nvSpPr>
        <p:spPr bwMode="auto">
          <a:xfrm>
            <a:off x="3923928" y="548680"/>
            <a:ext cx="51845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800" b="1" dirty="0">
                <a:effectLst>
                  <a:glow rad="127000">
                    <a:schemeClr val="tx1"/>
                  </a:glow>
                </a:effectLst>
                <a:latin typeface="Arial" charset="0"/>
                <a:ea typeface="ＭＳ Ｐゴシック" charset="0"/>
                <a:cs typeface="ＭＳ Ｐゴシック" charset="0"/>
              </a:rPr>
              <a:t>was causing the injustice?</a:t>
            </a:r>
          </a:p>
        </p:txBody>
      </p:sp>
    </p:spTree>
    <p:extLst>
      <p:ext uri="{BB962C8B-B14F-4D97-AF65-F5344CB8AC3E}">
        <p14:creationId xmlns:p14="http://schemas.microsoft.com/office/powerpoint/2010/main" val="8016894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a:solidFill>
                  <a:schemeClr val="tx1"/>
                </a:solidFill>
                <a:cs typeface="Arial"/>
              </a:rPr>
              <a:t>An Evil End to Judah</a:t>
            </a:r>
          </a:p>
        </p:txBody>
      </p:sp>
      <p:sp>
        <p:nvSpPr>
          <p:cNvPr id="507914" name="Text Box 10"/>
          <p:cNvSpPr txBox="1">
            <a:spLocks noChangeArrowheads="1"/>
          </p:cNvSpPr>
          <p:nvPr/>
        </p:nvSpPr>
        <p:spPr bwMode="auto">
          <a:xfrm>
            <a:off x="6902450" y="2957513"/>
            <a:ext cx="1820863" cy="1570037"/>
          </a:xfrm>
          <a:prstGeom prst="rect">
            <a:avLst/>
          </a:prstGeom>
          <a:noFill/>
          <a:ln w="9525">
            <a:noFill/>
            <a:miter lim="800000"/>
            <a:headEnd/>
            <a:tailEnd/>
          </a:ln>
          <a:effectLst/>
        </p:spPr>
        <p:txBody>
          <a:bodyPr wrap="none">
            <a:spAutoFit/>
          </a:bodyPr>
          <a:lstStyle/>
          <a:p>
            <a:pPr algn="ctr">
              <a:defRPr/>
            </a:pPr>
            <a:r>
              <a:rPr lang="en-US" sz="2800" b="1" dirty="0">
                <a:solidFill>
                  <a:srgbClr val="F3B600"/>
                </a:solidFill>
                <a:latin typeface="Arial"/>
                <a:cs typeface="Arial"/>
              </a:rPr>
              <a:t>Jehoahaz</a:t>
            </a:r>
            <a:br>
              <a:rPr lang="en-US" sz="2800" b="1" dirty="0">
                <a:solidFill>
                  <a:srgbClr val="F3B600"/>
                </a:solidFill>
                <a:latin typeface="Arial"/>
                <a:cs typeface="Arial"/>
              </a:rPr>
            </a:br>
            <a:r>
              <a:rPr lang="en-US" sz="2800" b="1" dirty="0">
                <a:solidFill>
                  <a:srgbClr val="F3B600"/>
                </a:solidFill>
                <a:latin typeface="Arial"/>
                <a:cs typeface="Arial"/>
              </a:rPr>
              <a:t>(</a:t>
            </a:r>
            <a:r>
              <a:rPr lang="en-US" sz="2800" b="1" dirty="0" err="1">
                <a:solidFill>
                  <a:srgbClr val="F3B600"/>
                </a:solidFill>
                <a:latin typeface="Arial"/>
                <a:cs typeface="Arial"/>
              </a:rPr>
              <a:t>Shallum</a:t>
            </a:r>
            <a:r>
              <a:rPr lang="en-US" sz="2800" b="1" dirty="0">
                <a:solidFill>
                  <a:srgbClr val="F3B600"/>
                </a:solidFill>
                <a:latin typeface="Arial"/>
                <a:cs typeface="Arial"/>
              </a:rPr>
              <a:t>)</a:t>
            </a:r>
            <a:br>
              <a:rPr lang="en-US" sz="2800" b="1" dirty="0">
                <a:solidFill>
                  <a:srgbClr val="F3B600"/>
                </a:solidFill>
                <a:latin typeface="Arial"/>
                <a:cs typeface="Arial"/>
              </a:rPr>
            </a:br>
            <a:r>
              <a:rPr lang="en-US" sz="2000" b="1" dirty="0">
                <a:solidFill>
                  <a:srgbClr val="F3B600"/>
                </a:solidFill>
                <a:latin typeface="Arial"/>
                <a:cs typeface="Arial"/>
              </a:rPr>
              <a:t>609</a:t>
            </a:r>
            <a:br>
              <a:rPr lang="en-US" sz="2000" b="1" dirty="0">
                <a:solidFill>
                  <a:srgbClr val="F3B600"/>
                </a:solidFill>
                <a:latin typeface="Arial"/>
                <a:cs typeface="Arial"/>
              </a:rPr>
            </a:br>
            <a:r>
              <a:rPr lang="en-US" sz="2000" b="1" dirty="0">
                <a:solidFill>
                  <a:srgbClr val="F3B600"/>
                </a:solidFill>
                <a:latin typeface="Arial"/>
                <a:cs typeface="Arial"/>
              </a:rPr>
              <a:t>(3 mos.)</a:t>
            </a:r>
          </a:p>
        </p:txBody>
      </p:sp>
      <p:sp>
        <p:nvSpPr>
          <p:cNvPr id="507922" name="Text Box 18"/>
          <p:cNvSpPr txBox="1">
            <a:spLocks noChangeArrowheads="1"/>
          </p:cNvSpPr>
          <p:nvPr/>
        </p:nvSpPr>
        <p:spPr bwMode="auto">
          <a:xfrm>
            <a:off x="3946525" y="838200"/>
            <a:ext cx="1322388" cy="11382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2800" b="1">
                <a:solidFill>
                  <a:srgbClr val="FFFFFF"/>
                </a:solidFill>
                <a:latin typeface="Arial" charset="0"/>
                <a:cs typeface="Arial" charset="0"/>
              </a:rPr>
              <a:t>Josiah</a:t>
            </a:r>
          </a:p>
          <a:p>
            <a:pPr algn="ctr">
              <a:defRPr/>
            </a:pPr>
            <a:r>
              <a:rPr lang="en-US" sz="2000" b="1">
                <a:solidFill>
                  <a:srgbClr val="FFFFFF"/>
                </a:solidFill>
                <a:latin typeface="Arial" charset="0"/>
                <a:cs typeface="Arial" charset="0"/>
              </a:rPr>
              <a:t>640-609</a:t>
            </a:r>
          </a:p>
          <a:p>
            <a:pPr algn="ctr">
              <a:defRPr/>
            </a:pPr>
            <a:r>
              <a:rPr lang="en-US" sz="2000" b="1">
                <a:solidFill>
                  <a:srgbClr val="FFFFFF"/>
                </a:solidFill>
                <a:latin typeface="Arial" charset="0"/>
                <a:cs typeface="Arial" charset="0"/>
              </a:rPr>
              <a:t>(31 yrs.)</a:t>
            </a:r>
            <a:endParaRPr lang="en-US" sz="2000">
              <a:solidFill>
                <a:srgbClr val="FFFFFF"/>
              </a:solidFill>
              <a:latin typeface="Arial" charset="0"/>
              <a:cs typeface="Arial" charset="0"/>
            </a:endParaRPr>
          </a:p>
        </p:txBody>
      </p:sp>
      <p:sp>
        <p:nvSpPr>
          <p:cNvPr id="507924" name="Text Box 20"/>
          <p:cNvSpPr txBox="1">
            <a:spLocks noChangeArrowheads="1"/>
          </p:cNvSpPr>
          <p:nvPr/>
        </p:nvSpPr>
        <p:spPr bwMode="auto">
          <a:xfrm>
            <a:off x="2346325" y="2957513"/>
            <a:ext cx="20574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2800" b="1">
                <a:solidFill>
                  <a:srgbClr val="F3B600"/>
                </a:solidFill>
                <a:latin typeface="Arial" charset="0"/>
                <a:cs typeface="Arial" charset="0"/>
              </a:rPr>
              <a:t>Jehoiakim (Eliakim)</a:t>
            </a:r>
            <a:br>
              <a:rPr lang="en-US" sz="2800" b="1">
                <a:solidFill>
                  <a:srgbClr val="F3B600"/>
                </a:solidFill>
                <a:latin typeface="Arial" charset="0"/>
                <a:cs typeface="Arial" charset="0"/>
              </a:rPr>
            </a:br>
            <a:r>
              <a:rPr lang="en-US" sz="2000" b="1">
                <a:solidFill>
                  <a:srgbClr val="F3B600"/>
                </a:solidFill>
                <a:latin typeface="Arial" charset="0"/>
                <a:cs typeface="Arial" charset="0"/>
              </a:rPr>
              <a:t>609-597</a:t>
            </a:r>
            <a:br>
              <a:rPr lang="en-US" sz="2000" b="1">
                <a:solidFill>
                  <a:srgbClr val="F3B600"/>
                </a:solidFill>
                <a:latin typeface="Arial" charset="0"/>
                <a:cs typeface="Arial" charset="0"/>
              </a:rPr>
            </a:br>
            <a:r>
              <a:rPr lang="en-US" sz="2000" b="1">
                <a:solidFill>
                  <a:srgbClr val="F3B600"/>
                </a:solidFill>
                <a:latin typeface="Arial" charset="0"/>
                <a:cs typeface="Arial" charset="0"/>
              </a:rPr>
              <a:t>(11 yrs.)</a:t>
            </a:r>
            <a:endParaRPr lang="en-US" sz="2800" b="1">
              <a:solidFill>
                <a:srgbClr val="F3B600"/>
              </a:solidFill>
              <a:latin typeface="Arial" charset="0"/>
              <a:cs typeface="Arial" charset="0"/>
            </a:endParaRPr>
          </a:p>
        </p:txBody>
      </p:sp>
      <p:grpSp>
        <p:nvGrpSpPr>
          <p:cNvPr id="80901" name="Group 29"/>
          <p:cNvGrpSpPr>
            <a:grpSpLocks/>
          </p:cNvGrpSpPr>
          <p:nvPr/>
        </p:nvGrpSpPr>
        <p:grpSpPr bwMode="auto">
          <a:xfrm>
            <a:off x="3352800" y="2133600"/>
            <a:ext cx="4344988" cy="930275"/>
            <a:chOff x="2092" y="1296"/>
            <a:chExt cx="4032" cy="586"/>
          </a:xfrm>
        </p:grpSpPr>
        <p:sp>
          <p:nvSpPr>
            <p:cNvPr id="507908" name="Line 4"/>
            <p:cNvSpPr>
              <a:spLocks noChangeShapeType="1"/>
            </p:cNvSpPr>
            <p:nvPr/>
          </p:nvSpPr>
          <p:spPr bwMode="auto">
            <a:xfrm>
              <a:off x="2092"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cs typeface="Arial"/>
              </a:endParaRPr>
            </a:p>
          </p:txBody>
        </p:sp>
        <p:sp>
          <p:nvSpPr>
            <p:cNvPr id="507913" name="Line 9"/>
            <p:cNvSpPr>
              <a:spLocks noChangeShapeType="1"/>
            </p:cNvSpPr>
            <p:nvPr/>
          </p:nvSpPr>
          <p:spPr bwMode="auto">
            <a:xfrm>
              <a:off x="6124"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cs typeface="Arial"/>
              </a:endParaRPr>
            </a:p>
          </p:txBody>
        </p:sp>
        <p:sp>
          <p:nvSpPr>
            <p:cNvPr id="507921" name="Line 17"/>
            <p:cNvSpPr>
              <a:spLocks noChangeShapeType="1"/>
            </p:cNvSpPr>
            <p:nvPr/>
          </p:nvSpPr>
          <p:spPr bwMode="auto">
            <a:xfrm>
              <a:off x="3223"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cs typeface="Arial"/>
              </a:endParaRPr>
            </a:p>
          </p:txBody>
        </p:sp>
      </p:gr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a:solidFill>
                  <a:srgbClr val="FFFFFF"/>
                </a:solidFill>
                <a:latin typeface="Arial" charset="0"/>
                <a:cs typeface="Arial" charset="0"/>
              </a:rPr>
              <a:t>256</a:t>
            </a:r>
            <a:endParaRPr lang="en-US">
              <a:solidFill>
                <a:srgbClr val="FFFFFF"/>
              </a:solidFill>
              <a:latin typeface="Arial" charset="0"/>
              <a:cs typeface="Arial" charset="0"/>
            </a:endParaRPr>
          </a:p>
        </p:txBody>
      </p:sp>
      <p:sp>
        <p:nvSpPr>
          <p:cNvPr id="507931" name="Text Box 27"/>
          <p:cNvSpPr txBox="1">
            <a:spLocks noChangeArrowheads="1"/>
          </p:cNvSpPr>
          <p:nvPr/>
        </p:nvSpPr>
        <p:spPr bwMode="auto">
          <a:xfrm>
            <a:off x="6248400" y="1066800"/>
            <a:ext cx="2478088"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a:solidFill>
                  <a:srgbClr val="FFFFFF"/>
                </a:solidFill>
                <a:latin typeface="Arial" charset="0"/>
                <a:cs typeface="Arial" charset="0"/>
              </a:rPr>
              <a:t>Good king in white</a:t>
            </a:r>
            <a:endParaRPr lang="en-US" sz="1600">
              <a:solidFill>
                <a:srgbClr val="FFFFFF"/>
              </a:solidFill>
              <a:latin typeface="Arial" charset="0"/>
              <a:cs typeface="Arial" charset="0"/>
            </a:endParaRPr>
          </a:p>
        </p:txBody>
      </p:sp>
      <p:sp>
        <p:nvSpPr>
          <p:cNvPr id="507932" name="Text Box 28"/>
          <p:cNvSpPr txBox="1">
            <a:spLocks noChangeArrowheads="1"/>
          </p:cNvSpPr>
          <p:nvPr/>
        </p:nvSpPr>
        <p:spPr bwMode="auto">
          <a:xfrm>
            <a:off x="6248400" y="1447800"/>
            <a:ext cx="2536825"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a:solidFill>
                  <a:srgbClr val="F3B600"/>
                </a:solidFill>
                <a:latin typeface="Arial" charset="0"/>
                <a:cs typeface="Arial" charset="0"/>
              </a:rPr>
              <a:t>Evil kings in yellow</a:t>
            </a:r>
            <a:endParaRPr lang="en-US" sz="1600">
              <a:solidFill>
                <a:srgbClr val="F3B600"/>
              </a:solidFill>
              <a:latin typeface="Arial" charset="0"/>
              <a:cs typeface="Arial"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2000" b="1">
                  <a:solidFill>
                    <a:srgbClr val="FFFFFF"/>
                  </a:solidFill>
                  <a:latin typeface="Arial" charset="0"/>
                  <a:cs typeface="Arial" charset="0"/>
                </a:rPr>
                <a:t>1</a:t>
              </a:r>
              <a:endParaRPr lang="en-US" sz="2000">
                <a:solidFill>
                  <a:srgbClr val="FFFFFF"/>
                </a:solidFill>
                <a:latin typeface="Arial" charset="0"/>
                <a:cs typeface="Arial" charset="0"/>
              </a:endParaRPr>
            </a:p>
          </p:txBody>
        </p:sp>
      </p:grpSp>
      <p:grpSp>
        <p:nvGrpSpPr>
          <p:cNvPr id="4" name="Group 36"/>
          <p:cNvGrpSpPr>
            <a:grpSpLocks/>
          </p:cNvGrpSpPr>
          <p:nvPr/>
        </p:nvGrpSpPr>
        <p:grpSpPr bwMode="auto">
          <a:xfrm>
            <a:off x="6705600"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000">
                  <a:solidFill>
                    <a:srgbClr val="FFFFFF"/>
                  </a:solidFill>
                  <a:latin typeface="Arial"/>
                  <a:cs typeface="Arial"/>
                </a:rPr>
                <a:t>2</a:t>
              </a:r>
            </a:p>
          </p:txBody>
        </p:sp>
      </p:grpSp>
      <p:grpSp>
        <p:nvGrpSpPr>
          <p:cNvPr id="5" name="Group 39"/>
          <p:cNvGrpSpPr>
            <a:grpSpLocks/>
          </p:cNvGrpSpPr>
          <p:nvPr/>
        </p:nvGrpSpPr>
        <p:grpSpPr bwMode="auto">
          <a:xfrm>
            <a:off x="2133600"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FFFFFF"/>
                </a:solidFill>
                <a:latin typeface="Arial"/>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000">
                  <a:solidFill>
                    <a:srgbClr val="FFFFFF"/>
                  </a:solidFill>
                  <a:latin typeface="Arial"/>
                  <a:cs typeface="Arial"/>
                </a:rPr>
                <a:t>3</a:t>
              </a:r>
            </a:p>
          </p:txBody>
        </p:sp>
      </p:grpSp>
      <p:sp>
        <p:nvSpPr>
          <p:cNvPr id="38" name="Text Box 4"/>
          <p:cNvSpPr txBox="1">
            <a:spLocks noChangeArrowheads="1"/>
          </p:cNvSpPr>
          <p:nvPr/>
        </p:nvSpPr>
        <p:spPr bwMode="auto">
          <a:xfrm>
            <a:off x="152400" y="4864100"/>
            <a:ext cx="8763000" cy="1814513"/>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kumimoji="1" lang="en-US" altLang="ja-JP" sz="2800" b="1" dirty="0">
                <a:solidFill>
                  <a:srgbClr val="FFFFFF"/>
                </a:solidFill>
                <a:effectLst>
                  <a:outerShdw blurRad="38100" dist="38100" dir="2700000" algn="tl">
                    <a:srgbClr val="000000"/>
                  </a:outerShdw>
                </a:effectLst>
                <a:latin typeface="Arial" charset="0"/>
                <a:ea typeface="Arial" charset="0"/>
                <a:cs typeface="Arial" charset="0"/>
              </a:rPr>
              <a:t>Evil kings caused the prophet</a:t>
            </a:r>
            <a:r>
              <a:rPr kumimoji="1" lang="uk-UA" altLang="ja-JP" sz="2800" b="1" dirty="0">
                <a:solidFill>
                  <a:srgbClr val="FFFFFF"/>
                </a:solidFill>
                <a:effectLst>
                  <a:outerShdw blurRad="38100" dist="38100" dir="2700000" algn="tl">
                    <a:srgbClr val="000000"/>
                  </a:outerShdw>
                </a:effectLst>
                <a:latin typeface="Arial" charset="0"/>
                <a:ea typeface="Arial" charset="0"/>
                <a:cs typeface="Arial" charset="0"/>
              </a:rPr>
              <a:t>'</a:t>
            </a:r>
            <a:r>
              <a:rPr kumimoji="1" lang="en-US" altLang="ja-JP" sz="2800" b="1" dirty="0">
                <a:solidFill>
                  <a:srgbClr val="FFFFFF"/>
                </a:solidFill>
                <a:effectLst>
                  <a:outerShdw blurRad="38100" dist="38100" dir="2700000" algn="tl">
                    <a:srgbClr val="000000"/>
                  </a:outerShdw>
                </a:effectLst>
                <a:latin typeface="Arial" charset="0"/>
                <a:ea typeface="Arial" charset="0"/>
                <a:cs typeface="Arial" charset="0"/>
              </a:rPr>
              <a:t>s first perplexity: </a:t>
            </a:r>
            <a:r>
              <a:rPr kumimoji="1" lang="ru-RU" altLang="ja-JP" sz="2800" b="1" dirty="0">
                <a:solidFill>
                  <a:srgbClr val="FFFFFF"/>
                </a:solidFill>
                <a:effectLst>
                  <a:outerShdw blurRad="38100" dist="38100" dir="2700000" algn="tl">
                    <a:srgbClr val="000000"/>
                  </a:outerShdw>
                </a:effectLst>
                <a:latin typeface="Arial" charset="0"/>
                <a:ea typeface="Arial" charset="0"/>
                <a:cs typeface="Arial" charset="0"/>
              </a:rPr>
              <a:t>"</a:t>
            </a:r>
            <a:r>
              <a:rPr kumimoji="1" lang="en-US" altLang="ja-JP" sz="2800" b="1" dirty="0">
                <a:solidFill>
                  <a:srgbClr val="FFFFFF"/>
                </a:solidFill>
                <a:effectLst>
                  <a:outerShdw blurRad="38100" dist="38100" dir="2700000" algn="tl">
                    <a:srgbClr val="000000"/>
                  </a:outerShdw>
                </a:effectLst>
                <a:latin typeface="Arial" charset="0"/>
                <a:ea typeface="Arial" charset="0"/>
                <a:cs typeface="Arial" charset="0"/>
              </a:rPr>
              <a:t>How long, O L</a:t>
            </a:r>
            <a:r>
              <a:rPr kumimoji="1" lang="en-US" altLang="ja-JP" b="1" dirty="0">
                <a:solidFill>
                  <a:srgbClr val="FFFFFF"/>
                </a:solidFill>
                <a:effectLst>
                  <a:outerShdw blurRad="38100" dist="38100" dir="2700000" algn="tl">
                    <a:srgbClr val="000000"/>
                  </a:outerShdw>
                </a:effectLst>
                <a:latin typeface="Arial" charset="0"/>
                <a:ea typeface="Arial" charset="0"/>
                <a:cs typeface="Arial" charset="0"/>
              </a:rPr>
              <a:t>ORD</a:t>
            </a:r>
            <a:r>
              <a:rPr kumimoji="1" lang="en-US" altLang="ja-JP" sz="2800" b="1" dirty="0">
                <a:solidFill>
                  <a:srgbClr val="FFFFFF"/>
                </a:solidFill>
                <a:effectLst>
                  <a:outerShdw blurRad="38100" dist="38100" dir="2700000" algn="tl">
                    <a:srgbClr val="000000"/>
                  </a:outerShdw>
                </a:effectLst>
                <a:latin typeface="Arial" charset="0"/>
                <a:ea typeface="Arial" charset="0"/>
                <a:cs typeface="Arial" charset="0"/>
              </a:rPr>
              <a:t>, must I call for help, but you do not listen? Or cry out to you, </a:t>
            </a:r>
            <a:r>
              <a:rPr kumimoji="1" lang="uk-UA" altLang="ja-JP" sz="2800" b="1" dirty="0">
                <a:solidFill>
                  <a:srgbClr val="FFFFFF"/>
                </a:solidFill>
                <a:effectLst>
                  <a:outerShdw blurRad="38100" dist="38100" dir="2700000" algn="tl">
                    <a:srgbClr val="000000"/>
                  </a:outerShdw>
                </a:effectLst>
                <a:latin typeface="Arial" charset="0"/>
                <a:ea typeface="Arial" charset="0"/>
                <a:cs typeface="Arial" charset="0"/>
              </a:rPr>
              <a:t>'</a:t>
            </a:r>
            <a:r>
              <a:rPr kumimoji="1" lang="en-US" altLang="ja-JP" sz="2800" b="1" dirty="0">
                <a:solidFill>
                  <a:srgbClr val="FFFFFF"/>
                </a:solidFill>
                <a:effectLst>
                  <a:outerShdw blurRad="38100" dist="38100" dir="2700000" algn="tl">
                    <a:srgbClr val="000000"/>
                  </a:outerShdw>
                </a:effectLst>
                <a:latin typeface="Arial" charset="0"/>
                <a:ea typeface="Arial" charset="0"/>
                <a:cs typeface="Arial" charset="0"/>
              </a:rPr>
              <a:t>Violence!</a:t>
            </a:r>
            <a:r>
              <a:rPr kumimoji="1" lang="uk-UA" altLang="ja-JP" sz="2800" b="1" dirty="0">
                <a:solidFill>
                  <a:srgbClr val="FFFFFF"/>
                </a:solidFill>
                <a:effectLst>
                  <a:outerShdw blurRad="38100" dist="38100" dir="2700000" algn="tl">
                    <a:srgbClr val="000000"/>
                  </a:outerShdw>
                </a:effectLst>
                <a:latin typeface="Arial" charset="0"/>
                <a:ea typeface="Arial" charset="0"/>
                <a:cs typeface="Arial" charset="0"/>
              </a:rPr>
              <a:t>'</a:t>
            </a:r>
            <a:r>
              <a:rPr kumimoji="1" lang="en-US" altLang="ja-JP" sz="2800" b="1" dirty="0">
                <a:solidFill>
                  <a:srgbClr val="FFFFFF"/>
                </a:solidFill>
                <a:effectLst>
                  <a:outerShdw blurRad="38100" dist="38100" dir="2700000" algn="tl">
                    <a:srgbClr val="000000"/>
                  </a:outerShdw>
                </a:effectLst>
                <a:latin typeface="Arial" charset="0"/>
                <a:ea typeface="Arial" charset="0"/>
                <a:cs typeface="Arial" charset="0"/>
              </a:rPr>
              <a:t> but you do not save?</a:t>
            </a:r>
            <a:r>
              <a:rPr kumimoji="1" lang="ru-RU" altLang="ja-JP" sz="2800" b="1" dirty="0">
                <a:solidFill>
                  <a:srgbClr val="FFFFFF"/>
                </a:solidFill>
                <a:effectLst>
                  <a:outerShdw blurRad="38100" dist="38100" dir="2700000" algn="tl">
                    <a:srgbClr val="000000"/>
                  </a:outerShdw>
                </a:effectLst>
                <a:latin typeface="Arial" charset="0"/>
                <a:ea typeface="Arial" charset="0"/>
                <a:cs typeface="Arial" charset="0"/>
              </a:rPr>
              <a:t>"</a:t>
            </a:r>
            <a:r>
              <a:rPr kumimoji="1" lang="en-US" altLang="ja-JP" sz="2800" b="1" dirty="0">
                <a:solidFill>
                  <a:srgbClr val="FFFFFF"/>
                </a:solidFill>
                <a:effectLst>
                  <a:outerShdw blurRad="38100" dist="38100" dir="2700000" algn="tl">
                    <a:srgbClr val="000000"/>
                  </a:outerShdw>
                </a:effectLst>
                <a:latin typeface="Arial" charset="0"/>
                <a:ea typeface="Arial" charset="0"/>
                <a:cs typeface="Arial" charset="0"/>
              </a:rPr>
              <a:t> (Hab. 1:2). </a:t>
            </a:r>
          </a:p>
        </p:txBody>
      </p:sp>
    </p:spTree>
    <p:extLst>
      <p:ext uri="{BB962C8B-B14F-4D97-AF65-F5344CB8AC3E}">
        <p14:creationId xmlns:p14="http://schemas.microsoft.com/office/powerpoint/2010/main" val="2569729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7914">
                                            <p:txEl>
                                              <p:pRg st="0" end="0"/>
                                            </p:txEl>
                                          </p:spTgt>
                                        </p:tgtEl>
                                        <p:attrNameLst>
                                          <p:attrName>style.visibility</p:attrName>
                                        </p:attrNameLst>
                                      </p:cBhvr>
                                      <p:to>
                                        <p:strVal val="visible"/>
                                      </p:to>
                                    </p:set>
                                    <p:animEffect transition="in" filter="dissolve">
                                      <p:cBhvr>
                                        <p:cTn id="12" dur="500"/>
                                        <p:tgtEl>
                                          <p:spTgt spid="507914">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07924">
                                            <p:txEl>
                                              <p:pRg st="0" end="0"/>
                                            </p:txEl>
                                          </p:spTgt>
                                        </p:tgtEl>
                                        <p:attrNameLst>
                                          <p:attrName>style.visibility</p:attrName>
                                        </p:attrNameLst>
                                      </p:cBhvr>
                                      <p:to>
                                        <p:strVal val="visible"/>
                                      </p:to>
                                    </p:set>
                                    <p:animEffect transition="in" filter="dissolve">
                                      <p:cBhvr>
                                        <p:cTn id="20" dur="500"/>
                                        <p:tgtEl>
                                          <p:spTgt spid="507924">
                                            <p:txEl>
                                              <p:pRg st="0" end="0"/>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p:cTn id="28" dur="500" fill="hold"/>
                                        <p:tgtEl>
                                          <p:spTgt spid="38"/>
                                        </p:tgtEl>
                                        <p:attrNameLst>
                                          <p:attrName>ppt_w</p:attrName>
                                        </p:attrNameLst>
                                      </p:cBhvr>
                                      <p:tavLst>
                                        <p:tav tm="0">
                                          <p:val>
                                            <p:fltVal val="0"/>
                                          </p:val>
                                        </p:tav>
                                        <p:tav tm="100000">
                                          <p:val>
                                            <p:strVal val="#ppt_w"/>
                                          </p:val>
                                        </p:tav>
                                      </p:tavLst>
                                    </p:anim>
                                    <p:anim calcmode="lin" valueType="num">
                                      <p:cBhvr>
                                        <p:cTn id="29" dur="500" fill="hold"/>
                                        <p:tgtEl>
                                          <p:spTgt spid="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4" grpId="0" build="p" autoUpdateAnimBg="0"/>
      <p:bldP spid="507924" grpId="0" build="p" autoUpdateAnimBg="0"/>
      <p:bldP spid="38"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496" y="101477"/>
            <a:ext cx="9073008" cy="6639891"/>
          </a:xfrm>
          <a:gradFill flip="none" rotWithShape="1">
            <a:gsLst>
              <a:gs pos="0">
                <a:srgbClr val="800000"/>
              </a:gs>
              <a:gs pos="100000">
                <a:schemeClr val="tx1"/>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Must I forever see these evil deeds?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Why must I watch all this misery?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Wherever I look,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 see destruction and violence.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 am surrounded by people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who love to argue and fight.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4 </a:t>
            </a:r>
            <a:r>
              <a:rPr lang="en-US" sz="3600" b="1" dirty="0">
                <a:effectLst>
                  <a:glow rad="127000">
                    <a:schemeClr val="tx1"/>
                  </a:glow>
                </a:effectLst>
                <a:latin typeface="Arial" charset="0"/>
                <a:ea typeface="ＭＳ Ｐゴシック" charset="0"/>
                <a:cs typeface="ＭＳ Ｐゴシック" charset="0"/>
              </a:rPr>
              <a:t>The law has become paralyzed,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there is no justice in the courts.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 wicked far outnumber the righteous,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so that justice has become perverted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(1:3-4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9489395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9" descr="Habakkuk Them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372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0" name="Text Box 3"/>
          <p:cNvSpPr txBox="1">
            <a:spLocks noChangeArrowheads="1"/>
          </p:cNvSpPr>
          <p:nvPr/>
        </p:nvSpPr>
        <p:spPr bwMode="auto">
          <a:xfrm>
            <a:off x="228600" y="5181600"/>
            <a:ext cx="8763000" cy="1169988"/>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lnSpc>
                <a:spcPct val="50000"/>
              </a:lnSpc>
              <a:defRPr/>
            </a:pPr>
            <a:endParaRPr kumimoji="1" lang="en-US" altLang="ja-JP" sz="2800" b="1" dirty="0">
              <a:effectLst>
                <a:outerShdw blurRad="38100" dist="38100" dir="2700000" algn="tl">
                  <a:srgbClr val="000000"/>
                </a:outerShdw>
              </a:effectLst>
              <a:latin typeface="Arial" charset="0"/>
              <a:ea typeface="Arial" charset="0"/>
              <a:cs typeface="Arial" charset="0"/>
            </a:endParaRPr>
          </a:p>
          <a:p>
            <a:pPr eaLnBrk="1" hangingPunct="1">
              <a:defRPr/>
            </a:pPr>
            <a:r>
              <a:rPr kumimoji="1" lang="en-US" altLang="ja-JP" sz="2800" b="1" dirty="0">
                <a:effectLst>
                  <a:outerShdw blurRad="38100" dist="38100" dir="2700000" algn="tl">
                    <a:srgbClr val="000000"/>
                  </a:outerShdw>
                </a:effectLst>
                <a:latin typeface="Arial" charset="0"/>
                <a:ea typeface="Arial" charset="0"/>
                <a:cs typeface="Arial" charset="0"/>
              </a:rPr>
              <a:t>While the prophecy concerned Babylon, it was directed towards the people of Judah. </a:t>
            </a:r>
          </a:p>
        </p:txBody>
      </p:sp>
      <p:sp>
        <p:nvSpPr>
          <p:cNvPr id="78851" name="Text Box 6"/>
          <p:cNvSpPr txBox="1">
            <a:spLocks noChangeArrowheads="1"/>
          </p:cNvSpPr>
          <p:nvPr/>
        </p:nvSpPr>
        <p:spPr bwMode="auto">
          <a:xfrm>
            <a:off x="8378825" y="190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b="1">
                <a:latin typeface="Arial" charset="0"/>
                <a:cs typeface="Arial" charset="0"/>
              </a:rPr>
              <a:t>628</a:t>
            </a:r>
          </a:p>
        </p:txBody>
      </p:sp>
      <p:sp>
        <p:nvSpPr>
          <p:cNvPr id="37893" name="Rectangle 7"/>
          <p:cNvSpPr>
            <a:spLocks noGrp="1" noChangeArrowheads="1"/>
          </p:cNvSpPr>
          <p:nvPr>
            <p:ph type="title" idx="4294967295"/>
          </p:nvPr>
        </p:nvSpPr>
        <p:spPr>
          <a:xfrm>
            <a:off x="0" y="0"/>
            <a:ext cx="2286000" cy="584200"/>
          </a:xfrm>
          <a:solidFill>
            <a:srgbClr val="000000"/>
          </a:solidFill>
        </p:spPr>
        <p:txBody>
          <a:bodyPr>
            <a:spAutoFit/>
          </a:bodyPr>
          <a:lstStyle/>
          <a:p>
            <a:pPr algn="l">
              <a:defRPr/>
            </a:pPr>
            <a:r>
              <a:rPr kumimoji="1" lang="en-US" altLang="ja-JP" sz="3200">
                <a:effectLst>
                  <a:outerShdw blurRad="38100" dist="38100" dir="2700000" algn="tl">
                    <a:srgbClr val="8C0000"/>
                  </a:outerShdw>
                </a:effectLst>
                <a:latin typeface="Arial" charset="0"/>
                <a:ea typeface="ＭＳ 明朝" charset="0"/>
                <a:cs typeface="ＭＳ 明朝" charset="0"/>
              </a:rPr>
              <a:t>Recipients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3995936" cy="2587128"/>
          </a:xfrm>
          <a:effectLst>
            <a:outerShdw blurRad="63500" dist="35921" dir="2700000" algn="ctr" rotWithShape="0">
              <a:schemeClr val="tx2">
                <a:alpha val="74998"/>
              </a:schemeClr>
            </a:outerShdw>
          </a:effectLst>
        </p:spPr>
        <p:txBody>
          <a:bodyPr anchor="t"/>
          <a:lstStyle/>
          <a:p>
            <a:pPr>
              <a:defRPr/>
            </a:pPr>
            <a:r>
              <a:rPr lang="en-US" sz="13800" b="1" dirty="0">
                <a:effectLst>
                  <a:glow rad="127000">
                    <a:schemeClr val="tx1"/>
                  </a:glow>
                </a:effectLst>
                <a:latin typeface="Arial" charset="0"/>
                <a:ea typeface="ＭＳ Ｐゴシック" charset="0"/>
                <a:cs typeface="ＭＳ Ｐゴシック" charset="0"/>
              </a:rPr>
              <a:t>Why</a:t>
            </a:r>
            <a:endParaRPr lang="en-US" sz="9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830" y="5085184"/>
            <a:ext cx="9144000" cy="175352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36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4800" dirty="0"/>
              <a:t>How would you answer this question?</a:t>
            </a:r>
          </a:p>
        </p:txBody>
      </p:sp>
      <p:sp>
        <p:nvSpPr>
          <p:cNvPr id="5" name="Rectangle 2"/>
          <p:cNvSpPr txBox="1">
            <a:spLocks noChangeArrowheads="1"/>
          </p:cNvSpPr>
          <p:nvPr/>
        </p:nvSpPr>
        <p:spPr bwMode="auto">
          <a:xfrm>
            <a:off x="3923928" y="188640"/>
            <a:ext cx="5184576" cy="38164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800" b="1" dirty="0">
                <a:effectLst>
                  <a:glow rad="127000">
                    <a:schemeClr val="tx1"/>
                  </a:glow>
                </a:effectLst>
                <a:latin typeface="Arial" charset="0"/>
                <a:ea typeface="ＭＳ Ｐゴシック" charset="0"/>
                <a:cs typeface="ＭＳ Ｐゴシック" charset="0"/>
              </a:rPr>
              <a:t>is injustice often  committed by God</a:t>
            </a:r>
            <a:r>
              <a:rPr lang="uk-UA"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people more than by pagans?</a:t>
            </a:r>
          </a:p>
        </p:txBody>
      </p:sp>
    </p:spTree>
    <p:extLst>
      <p:ext uri="{BB962C8B-B14F-4D97-AF65-F5344CB8AC3E}">
        <p14:creationId xmlns:p14="http://schemas.microsoft.com/office/powerpoint/2010/main" val="586298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916832"/>
            <a:ext cx="9144000" cy="76934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abbreviate.</a:t>
            </a:r>
          </a:p>
        </p:txBody>
      </p:sp>
    </p:spTree>
    <p:extLst>
      <p:ext uri="{BB962C8B-B14F-4D97-AF65-F5344CB8AC3E}">
        <p14:creationId xmlns:p14="http://schemas.microsoft.com/office/powerpoint/2010/main" val="3232010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4" descr="hab autho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4" name="Rectangle 2"/>
          <p:cNvSpPr>
            <a:spLocks noGrp="1" noChangeArrowheads="1"/>
          </p:cNvSpPr>
          <p:nvPr>
            <p:ph type="ctrTitle"/>
          </p:nvPr>
        </p:nvSpPr>
        <p:spPr>
          <a:xfrm>
            <a:off x="2819400" y="0"/>
            <a:ext cx="6324600" cy="2133600"/>
          </a:xfrm>
          <a:solidFill>
            <a:srgbClr val="000000"/>
          </a:solidFill>
        </p:spPr>
        <p:txBody>
          <a:bodyPr anchor="ctr"/>
          <a:lstStyle/>
          <a:p>
            <a:pPr eaLnBrk="1" hangingPunct="1">
              <a:defRPr/>
            </a:pPr>
            <a:r>
              <a:rPr lang="en-US" sz="4000">
                <a:effectLst>
                  <a:outerShdw blurRad="38100" dist="38100" dir="2700000" algn="tl">
                    <a:srgbClr val="8C0000"/>
                  </a:outerShdw>
                </a:effectLst>
                <a:latin typeface="Arial" charset="0"/>
                <a:ea typeface="ＭＳ Ｐゴシック" charset="0"/>
              </a:rPr>
              <a:t>How should we deal with injustice right inside the family of faith?</a:t>
            </a:r>
          </a:p>
        </p:txBody>
      </p:sp>
      <p:sp>
        <p:nvSpPr>
          <p:cNvPr id="6" name="TextBox 5"/>
          <p:cNvSpPr txBox="1">
            <a:spLocks noChangeArrowheads="1"/>
          </p:cNvSpPr>
          <p:nvPr/>
        </p:nvSpPr>
        <p:spPr bwMode="auto">
          <a:xfrm>
            <a:off x="2879725" y="5638800"/>
            <a:ext cx="6028189" cy="5847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latin typeface="Arial" charset="0"/>
                <a:cs typeface="Arial" charset="0"/>
              </a:rPr>
              <a:t>Key Word for Habakkuk: Faith</a:t>
            </a:r>
          </a:p>
        </p:txBody>
      </p:sp>
      <p:sp>
        <p:nvSpPr>
          <p:cNvPr id="7" name="Rectangle 3"/>
          <p:cNvSpPr txBox="1">
            <a:spLocks noChangeArrowheads="1"/>
          </p:cNvSpPr>
          <p:nvPr/>
        </p:nvSpPr>
        <p:spPr bwMode="auto">
          <a:xfrm>
            <a:off x="2819400" y="3962400"/>
            <a:ext cx="6324600" cy="1219200"/>
          </a:xfrm>
          <a:prstGeom prst="rect">
            <a:avLst/>
          </a:prstGeom>
          <a:solidFill>
            <a:srgbClr val="000000"/>
          </a:solid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20000"/>
              </a:spcBef>
              <a:buClr>
                <a:schemeClr val="hlink"/>
              </a:buClr>
              <a:buSzPct val="80000"/>
              <a:buFont typeface="Wingdings" charset="0"/>
              <a:buNone/>
              <a:defRPr/>
            </a:pPr>
            <a:r>
              <a:rPr lang="en-US" sz="2800" b="1">
                <a:effectLst>
                  <a:outerShdw blurRad="38100" dist="38100" dir="2700000" algn="tl">
                    <a:srgbClr val="8C0000"/>
                  </a:outerShdw>
                </a:effectLst>
                <a:latin typeface="Arial" charset="0"/>
                <a:cs typeface="Arial" charset="0"/>
              </a:rPr>
              <a:t>Have </a:t>
            </a:r>
            <a:r>
              <a:rPr lang="en-US" sz="2800" b="1" u="sng">
                <a:effectLst>
                  <a:outerShdw blurRad="38100" dist="38100" dir="2700000" algn="tl">
                    <a:srgbClr val="8C0000"/>
                  </a:outerShdw>
                </a:effectLst>
                <a:latin typeface="Arial" charset="0"/>
                <a:cs typeface="Arial" charset="0"/>
              </a:rPr>
              <a:t>faith</a:t>
            </a:r>
            <a:r>
              <a:rPr lang="en-US" sz="2800" b="1">
                <a:effectLst>
                  <a:outerShdw blurRad="38100" dist="38100" dir="2700000" algn="tl">
                    <a:srgbClr val="8C0000"/>
                  </a:outerShdw>
                </a:effectLst>
                <a:latin typeface="Arial" charset="0"/>
                <a:cs typeface="Arial" charset="0"/>
              </a:rPr>
              <a:t> that God will address this issue in his time and way.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lide(fromBottom)">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pPr eaLnBrk="1" hangingPunct="1"/>
            <a:r>
              <a:rPr lang="en-US" sz="4000" dirty="0">
                <a:latin typeface="Arial" charset="0"/>
                <a:cs typeface="Arial" charset="0"/>
              </a:rPr>
              <a:t>Habakkuk 1:5-11: God</a:t>
            </a:r>
            <a:r>
              <a:rPr lang="uk-UA" altLang="ja-JP" sz="4000" dirty="0">
                <a:latin typeface="Arial" charset="0"/>
                <a:cs typeface="Arial" charset="0"/>
              </a:rPr>
              <a:t>'</a:t>
            </a:r>
            <a:r>
              <a:rPr lang="en-US" sz="4000" dirty="0">
                <a:latin typeface="Arial" charset="0"/>
                <a:cs typeface="Arial" charset="0"/>
              </a:rPr>
              <a:t>s </a:t>
            </a:r>
            <a:r>
              <a:rPr lang="en-US" sz="4000" b="1" u="sng" dirty="0">
                <a:latin typeface="Arial" charset="0"/>
                <a:cs typeface="Arial" charset="0"/>
              </a:rPr>
              <a:t>Unexpected</a:t>
            </a:r>
            <a:r>
              <a:rPr lang="en-US" sz="4000" dirty="0">
                <a:latin typeface="Arial" charset="0"/>
                <a:cs typeface="Arial" charset="0"/>
              </a:rPr>
              <a:t> Response</a:t>
            </a:r>
          </a:p>
        </p:txBody>
      </p:sp>
      <p:pic>
        <p:nvPicPr>
          <p:cNvPr id="25605" name="Picture 5" descr="U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2200" y="1828800"/>
            <a:ext cx="6324600" cy="406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6" name="Rectangle 6"/>
          <p:cNvSpPr>
            <a:spLocks noGrp="1" noChangeArrowheads="1"/>
          </p:cNvSpPr>
          <p:nvPr>
            <p:ph type="body" idx="1"/>
          </p:nvPr>
        </p:nvSpPr>
        <p:spPr>
          <a:xfrm>
            <a:off x="381000" y="1828800"/>
            <a:ext cx="3182888" cy="4038600"/>
          </a:xfrm>
        </p:spPr>
        <p:txBody>
          <a:bodyPr/>
          <a:lstStyle/>
          <a:p>
            <a:pPr eaLnBrk="1" hangingPunct="1">
              <a:defRPr/>
            </a:pPr>
            <a:r>
              <a:rPr lang="en-US" b="1" dirty="0">
                <a:effectLst>
                  <a:glow rad="101600">
                    <a:schemeClr val="bg1"/>
                  </a:glow>
                </a:effectLst>
                <a:latin typeface="Arial"/>
                <a:cs typeface="Arial"/>
              </a:rPr>
              <a:t>I will use the Chaldeans (Babylonians) to punish the ungodly nation of Israel.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6">
                                            <p:txEl>
                                              <p:pRg st="0" end="0"/>
                                            </p:txEl>
                                          </p:spTgt>
                                        </p:tgtEl>
                                        <p:attrNameLst>
                                          <p:attrName>style.visibility</p:attrName>
                                        </p:attrNameLst>
                                      </p:cBhvr>
                                      <p:to>
                                        <p:strVal val="visible"/>
                                      </p:to>
                                    </p:set>
                                    <p:animEffect transition="in" filter="fade">
                                      <p:cBhvr>
                                        <p:cTn id="7" dur="500"/>
                                        <p:tgtEl>
                                          <p:spTgt spid="2560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fade">
                                      <p:cBhvr>
                                        <p:cTn id="10" dur="5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27801" y="0"/>
            <a:ext cx="3116199" cy="436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0"/>
            <a:ext cx="6012160" cy="6525344"/>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replied, </a:t>
            </a:r>
            <a:br>
              <a:rPr lang="en-US" sz="3600" b="1" dirty="0">
                <a:effectLst>
                  <a:glow rad="127000">
                    <a:schemeClr val="tx1"/>
                  </a:glow>
                </a:effectLst>
                <a:latin typeface="Arial" charset="0"/>
                <a:ea typeface="ＭＳ Ｐゴシック" charset="0"/>
                <a:cs typeface="ＭＳ Ｐゴシック" charset="0"/>
              </a:rPr>
            </a:b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Look around at the nations;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look and be amazed!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For I am doing something in your own day,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something you wouldn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believe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even if someone told you about it</a:t>
            </a:r>
            <a:r>
              <a:rPr lang="uk-UA"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1371209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a:xfrm>
            <a:off x="152400" y="76200"/>
            <a:ext cx="4953000" cy="685800"/>
          </a:xfrm>
          <a:ln>
            <a:solidFill>
              <a:schemeClr val="tx1"/>
            </a:solidFill>
          </a:ln>
        </p:spPr>
        <p:txBody>
          <a:bodyPr/>
          <a:lstStyle/>
          <a:p>
            <a:pPr>
              <a:defRPr/>
            </a:pPr>
            <a:r>
              <a:rPr lang="en-US">
                <a:latin typeface="Arial" charset="0"/>
                <a:ea typeface="ＭＳ Ｐゴシック" charset="0"/>
              </a:rPr>
              <a:t>Habakkuk 1:6 </a:t>
            </a:r>
          </a:p>
        </p:txBody>
      </p:sp>
      <p:sp>
        <p:nvSpPr>
          <p:cNvPr id="6" name="Title 1"/>
          <p:cNvSpPr txBox="1">
            <a:spLocks/>
          </p:cNvSpPr>
          <p:nvPr/>
        </p:nvSpPr>
        <p:spPr bwMode="auto">
          <a:xfrm>
            <a:off x="-108520" y="609600"/>
            <a:ext cx="5544616" cy="23622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ru-RU" sz="2800" b="1" dirty="0">
                <a:solidFill>
                  <a:schemeClr val="tx2"/>
                </a:solidFill>
                <a:effectLst>
                  <a:outerShdw blurRad="38100" dist="38100" dir="2700000" algn="tl">
                    <a:srgbClr val="000000"/>
                  </a:outerShdw>
                </a:effectLst>
                <a:latin typeface="Arial"/>
                <a:cs typeface="Arial"/>
              </a:rPr>
              <a:t>"</a:t>
            </a:r>
            <a:r>
              <a:rPr lang="en-US" sz="2800" b="1" dirty="0">
                <a:latin typeface="Arial"/>
                <a:cs typeface="Arial"/>
              </a:rPr>
              <a:t>I am raising up the Babylonians, that ruthless and impetuous people, who sweep across the whole earth to seize dwelling places not their own.</a:t>
            </a:r>
            <a:r>
              <a:rPr lang="ru-RU" sz="2800" b="1" dirty="0">
                <a:solidFill>
                  <a:schemeClr val="tx2"/>
                </a:solidFill>
                <a:effectLst>
                  <a:outerShdw blurRad="38100" dist="38100" dir="2700000" algn="tl">
                    <a:srgbClr val="000000"/>
                  </a:outerShdw>
                </a:effectLst>
                <a:latin typeface="Arial"/>
                <a:cs typeface="Arial"/>
              </a:rPr>
              <a:t>"</a:t>
            </a:r>
            <a:endParaRPr lang="en-US" sz="2800" b="1" dirty="0">
              <a:solidFill>
                <a:schemeClr val="tx2"/>
              </a:solidFill>
              <a:effectLst>
                <a:outerShdw blurRad="38100" dist="38100" dir="2700000" algn="tl">
                  <a:srgbClr val="000000"/>
                </a:outerShdw>
              </a:effectLst>
              <a:latin typeface="Arial"/>
              <a:cs typeface="Arial"/>
            </a:endParaRPr>
          </a:p>
        </p:txBody>
      </p:sp>
      <p:pic>
        <p:nvPicPr>
          <p:cNvPr id="90116" name="Picture 11" descr="battle1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2996952"/>
            <a:ext cx="8181296" cy="3937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17" name="Picture 10" descr="babylonian-arch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6096" y="0"/>
            <a:ext cx="3707904" cy="3707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3970"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solidFill>
                <a:srgbClr val="FFFFFF"/>
              </a:solidFill>
            </a:endParaRPr>
          </a:p>
        </p:txBody>
      </p:sp>
      <p:pic>
        <p:nvPicPr>
          <p:cNvPr id="83971" name="Picture 2" descr="habakkuk-1-word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028700"/>
            <a:ext cx="7772400"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8" name="Rectangle 4"/>
          <p:cNvSpPr>
            <a:spLocks noGrp="1" noChangeArrowheads="1"/>
          </p:cNvSpPr>
          <p:nvPr>
            <p:ph type="title" idx="4294967295"/>
          </p:nvPr>
        </p:nvSpPr>
        <p:spPr>
          <a:xfrm>
            <a:off x="0" y="0"/>
            <a:ext cx="9144000" cy="1828800"/>
          </a:xfrm>
        </p:spPr>
        <p:txBody>
          <a:bodyPr/>
          <a:lstStyle/>
          <a:p>
            <a:pPr eaLnBrk="1" hangingPunct="1">
              <a:defRPr/>
            </a:pPr>
            <a:r>
              <a:rPr kumimoji="1" lang="en-US" altLang="ja-JP" sz="5400">
                <a:solidFill>
                  <a:srgbClr val="FFFF59"/>
                </a:solidFill>
                <a:latin typeface="Copperplate Gothic Light" charset="0"/>
                <a:ea typeface="ＭＳ Ｐゴシック" charset="0"/>
                <a:cs typeface="ＭＳ Ｐゴシック" charset="0"/>
              </a:rPr>
              <a:t>Literary Structure of Habakkuk</a:t>
            </a:r>
            <a:endParaRPr kumimoji="1" lang="en-US" sz="5400">
              <a:solidFill>
                <a:srgbClr val="FFFF59"/>
              </a:solidFill>
              <a:latin typeface="Copperplate Gothic Light" charset="0"/>
              <a:ea typeface="ＭＳ Ｐゴシック" charset="0"/>
              <a:cs typeface="ＭＳ Ｐゴシック" charset="0"/>
            </a:endParaRPr>
          </a:p>
        </p:txBody>
      </p:sp>
    </p:spTree>
    <p:extLst>
      <p:ext uri="{BB962C8B-B14F-4D97-AF65-F5344CB8AC3E}">
        <p14:creationId xmlns:p14="http://schemas.microsoft.com/office/powerpoint/2010/main" val="4282912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0" y="0"/>
          <a:ext cx="9144000" cy="6858000"/>
        </p:xfrm>
        <a:graphic>
          <a:graphicData uri="http://schemas.openxmlformats.org/drawingml/2006/table">
            <a:tb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08088">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Habakkuk: Babylon</a:t>
                      </a:r>
                      <a:r>
                        <a:rPr kumimoji="1" lang="uk-UA"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s Destruction</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Chapters 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Chapter 3</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Punishment of Babylon</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Praise Song</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Habakkuk</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Perplexity</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Habakkuk</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Praise</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God</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Actions Challenged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God</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Actions Commended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Faith Troubled</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Faith Triumphant</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Problem</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Resolution</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828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Why </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aren</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t you judging Judah</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s sin, 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 will. I</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 judge Judah with the Babylonians!</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But can you use a nation more wicked than Judah?</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Sure, but I</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 judge them too.</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In wrath remember mercy.</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Our God is an awesome 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 wait patiently for Babylon</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s judgment and rejoice in 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1:1-4</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1:5-11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1:12–2:1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2:2-20</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3:16-19</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extLst>
                  <a:ext uri="{0D108BD9-81ED-4DB2-BD59-A6C34878D82A}">
                    <a16:rowId xmlns:a16="http://schemas.microsoft.com/office/drawing/2014/main" val="10009"/>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Judah</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 607-605 BC</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8607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2000" b="1">
                <a:solidFill>
                  <a:srgbClr val="FFFFFF"/>
                </a:solidFill>
                <a:latin typeface="Arial" charset="0"/>
                <a:cs typeface="Arial" charset="0"/>
              </a:rPr>
              <a:t>627</a:t>
            </a:r>
          </a:p>
        </p:txBody>
      </p:sp>
    </p:spTree>
    <p:extLst>
      <p:ext uri="{BB962C8B-B14F-4D97-AF65-F5344CB8AC3E}">
        <p14:creationId xmlns:p14="http://schemas.microsoft.com/office/powerpoint/2010/main" val="4082544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3833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They are notorious for their cruelty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do whatever they like.</a:t>
            </a:r>
          </a:p>
        </p:txBody>
      </p:sp>
      <p:sp>
        <p:nvSpPr>
          <p:cNvPr id="3" name="Rectangle 2"/>
          <p:cNvSpPr txBox="1">
            <a:spLocks noChangeArrowheads="1"/>
          </p:cNvSpPr>
          <p:nvPr/>
        </p:nvSpPr>
        <p:spPr bwMode="auto">
          <a:xfrm>
            <a:off x="18670" y="1340768"/>
            <a:ext cx="4481322" cy="522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baseline="30000" dirty="0">
                <a:effectLst>
                  <a:glow rad="127000">
                    <a:schemeClr val="tx1"/>
                  </a:glow>
                </a:effectLst>
                <a:latin typeface="Arial" charset="0"/>
                <a:ea typeface="ＭＳ Ｐゴシック" charset="0"/>
                <a:cs typeface="ＭＳ Ｐゴシック" charset="0"/>
              </a:rPr>
              <a:t>8 </a:t>
            </a:r>
            <a:r>
              <a:rPr lang="en-US" sz="3600" b="1" dirty="0">
                <a:effectLst>
                  <a:glow rad="127000">
                    <a:schemeClr val="tx1"/>
                  </a:glow>
                </a:effectLst>
                <a:latin typeface="Arial" charset="0"/>
                <a:ea typeface="ＭＳ Ｐゴシック" charset="0"/>
                <a:cs typeface="ＭＳ Ｐゴシック" charset="0"/>
              </a:rPr>
              <a:t>Their horses are swifter than cheetahs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fiercer than wolves at dusk.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Their charioteers charge from far away.</a:t>
            </a:r>
          </a:p>
        </p:txBody>
      </p:sp>
      <p:sp>
        <p:nvSpPr>
          <p:cNvPr id="4" name="Rectangle 2"/>
          <p:cNvSpPr txBox="1">
            <a:spLocks noChangeArrowheads="1"/>
          </p:cNvSpPr>
          <p:nvPr/>
        </p:nvSpPr>
        <p:spPr bwMode="auto">
          <a:xfrm>
            <a:off x="4716016" y="1340768"/>
            <a:ext cx="4481322" cy="522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Like eagles, they swoop down to devour their prey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(1:7-8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004205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0638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On they come, all bent on violence.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Their hordes advance like a desert wind,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sweeping captives ahead of them like sand.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10 </a:t>
            </a:r>
            <a:r>
              <a:rPr lang="en-US" sz="3600" b="1" dirty="0">
                <a:effectLst>
                  <a:glow rad="127000">
                    <a:schemeClr val="tx1"/>
                  </a:glow>
                </a:effectLst>
                <a:latin typeface="Arial" charset="0"/>
                <a:ea typeface="ＭＳ Ｐゴシック" charset="0"/>
                <a:cs typeface="ＭＳ Ｐゴシック" charset="0"/>
              </a:rPr>
              <a:t>They scoff at kings and princes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scorn all their fortresses.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They simply pile ramps of earth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against their walls and capture them!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(1:9-10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0879176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9141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They sweep past like the wind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are gone. But they are deeply guilty,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for their own strength is their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8536463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76768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O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my God, my Holy One, you who are eternal—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surely you do not plan to wipe us out?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our Rock, you have sent these Babylonians to correct us,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to punish us for our many sins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0556833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76934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pronunciation.</a:t>
            </a:r>
          </a:p>
        </p:txBody>
      </p:sp>
      <p:pic>
        <p:nvPicPr>
          <p:cNvPr id="3" name="Picture 2"/>
          <p:cNvPicPr>
            <a:picLocks noChangeAspect="1"/>
          </p:cNvPicPr>
          <p:nvPr/>
        </p:nvPicPr>
        <p:blipFill>
          <a:blip r:embed="rId3"/>
          <a:stretch>
            <a:fillRect/>
          </a:stretch>
        </p:blipFill>
        <p:spPr>
          <a:xfrm>
            <a:off x="971600" y="2564904"/>
            <a:ext cx="7366000" cy="2959100"/>
          </a:xfrm>
          <a:prstGeom prst="rect">
            <a:avLst/>
          </a:prstGeom>
        </p:spPr>
      </p:pic>
    </p:spTree>
    <p:extLst>
      <p:ext uri="{BB962C8B-B14F-4D97-AF65-F5344CB8AC3E}">
        <p14:creationId xmlns:p14="http://schemas.microsoft.com/office/powerpoint/2010/main" val="3147767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493" name="Text Box 7"/>
          <p:cNvSpPr txBox="1">
            <a:spLocks noChangeArrowheads="1"/>
          </p:cNvSpPr>
          <p:nvPr/>
        </p:nvSpPr>
        <p:spPr bwMode="auto">
          <a:xfrm>
            <a:off x="152400" y="3124200"/>
            <a:ext cx="1828800" cy="784225"/>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lang="en-US" sz="1800" b="1">
                <a:solidFill>
                  <a:srgbClr val="FFFFFF"/>
                </a:solidFill>
                <a:effectLst>
                  <a:outerShdw blurRad="38100" dist="38100" dir="2700000" algn="tl">
                    <a:srgbClr val="808080"/>
                  </a:outerShdw>
                </a:effectLst>
                <a:latin typeface="Arial" charset="0"/>
                <a:cs typeface="Arial" charset="0"/>
              </a:rPr>
              <a:t>Mediterranean</a:t>
            </a:r>
          </a:p>
          <a:p>
            <a:pPr algn="ctr" eaLnBrk="1" hangingPunct="1">
              <a:spcBef>
                <a:spcPct val="50000"/>
              </a:spcBef>
              <a:defRPr/>
            </a:pPr>
            <a:r>
              <a:rPr lang="en-US" sz="1800" b="1">
                <a:solidFill>
                  <a:srgbClr val="FFFFFF"/>
                </a:solidFill>
                <a:effectLst>
                  <a:outerShdw blurRad="38100" dist="38100" dir="2700000" algn="tl">
                    <a:srgbClr val="808080"/>
                  </a:outerShdw>
                </a:effectLst>
                <a:latin typeface="Arial" charset="0"/>
                <a:cs typeface="Arial" charset="0"/>
              </a:rPr>
              <a:t>Sea</a:t>
            </a:r>
            <a:endParaRPr lang="en-US" sz="2000" b="1">
              <a:solidFill>
                <a:srgbClr val="FFFFFF"/>
              </a:solidFill>
              <a:effectLst>
                <a:outerShdw blurRad="38100" dist="38100" dir="2700000" algn="tl">
                  <a:srgbClr val="808080"/>
                </a:outerShdw>
              </a:effectLst>
              <a:latin typeface="Arial" charset="0"/>
              <a:cs typeface="Arial"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808080"/>
                  </a:outerShdw>
                </a:effectLst>
                <a:latin typeface="Arial" charset="0"/>
                <a:cs typeface="Arial" charset="0"/>
              </a:rPr>
              <a:t>Syria</a:t>
            </a:r>
            <a:endParaRPr lang="en-US" sz="2000" b="1">
              <a:solidFill>
                <a:srgbClr val="000000"/>
              </a:solidFill>
              <a:effectLst>
                <a:outerShdw blurRad="38100" dist="38100" dir="2700000" algn="tl">
                  <a:srgbClr val="FFFFFF"/>
                </a:outerShdw>
              </a:effectLst>
              <a:latin typeface="Arial" charset="0"/>
              <a:cs typeface="Arial" charset="0"/>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808080"/>
                  </a:outerShdw>
                </a:effectLst>
                <a:latin typeface="Arial" charset="0"/>
                <a:cs typeface="Arial" charset="0"/>
              </a:rPr>
              <a:t>Egypt</a:t>
            </a:r>
            <a:endParaRPr lang="en-US" sz="2000" b="1">
              <a:solidFill>
                <a:srgbClr val="000000"/>
              </a:solidFill>
              <a:effectLst>
                <a:outerShdw blurRad="38100" dist="38100" dir="2700000" algn="tl">
                  <a:srgbClr val="FFFFFF"/>
                </a:outerShdw>
              </a:effectLst>
              <a:latin typeface="Arial" charset="0"/>
              <a:cs typeface="Arial" charset="0"/>
            </a:endParaRPr>
          </a:p>
        </p:txBody>
      </p:sp>
      <p:sp>
        <p:nvSpPr>
          <p:cNvPr id="63496"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497"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grpSp>
        <p:nvGrpSpPr>
          <p:cNvPr id="91145" name="Group 14"/>
          <p:cNvGrpSpPr>
            <a:grpSpLocks/>
          </p:cNvGrpSpPr>
          <p:nvPr/>
        </p:nvGrpSpPr>
        <p:grpSpPr bwMode="auto">
          <a:xfrm>
            <a:off x="3330575" y="1193800"/>
            <a:ext cx="5203825" cy="4292600"/>
            <a:chOff x="2002" y="992"/>
            <a:chExt cx="3278" cy="2704"/>
          </a:xfrm>
        </p:grpSpPr>
        <p:sp>
          <p:nvSpPr>
            <p:cNvPr id="63520" name="Freeform 15"/>
            <p:cNvSpPr>
              <a:spLocks/>
            </p:cNvSpPr>
            <p:nvPr/>
          </p:nvSpPr>
          <p:spPr bwMode="auto">
            <a:xfrm>
              <a:off x="3474" y="1152"/>
              <a:ext cx="1806" cy="2544"/>
            </a:xfrm>
            <a:custGeom>
              <a:avLst/>
              <a:gdLst>
                <a:gd name="T0" fmla="*/ 3278 w 1556"/>
                <a:gd name="T1" fmla="*/ 6504 h 2012"/>
                <a:gd name="T2" fmla="*/ 2840 w 1556"/>
                <a:gd name="T3" fmla="*/ 6168 h 2012"/>
                <a:gd name="T4" fmla="*/ 2651 w 1556"/>
                <a:gd name="T5" fmla="*/ 5976 h 2012"/>
                <a:gd name="T6" fmla="*/ 2622 w 1556"/>
                <a:gd name="T7" fmla="*/ 5595 h 2012"/>
                <a:gd name="T8" fmla="*/ 2529 w 1556"/>
                <a:gd name="T9" fmla="*/ 5498 h 2012"/>
                <a:gd name="T10" fmla="*/ 2341 w 1556"/>
                <a:gd name="T11" fmla="*/ 5259 h 2012"/>
                <a:gd name="T12" fmla="*/ 2247 w 1556"/>
                <a:gd name="T13" fmla="*/ 4970 h 2012"/>
                <a:gd name="T14" fmla="*/ 2060 w 1556"/>
                <a:gd name="T15" fmla="*/ 4494 h 2012"/>
                <a:gd name="T16" fmla="*/ 2030 w 1556"/>
                <a:gd name="T17" fmla="*/ 4348 h 2012"/>
                <a:gd name="T18" fmla="*/ 1840 w 1556"/>
                <a:gd name="T19" fmla="*/ 4204 h 2012"/>
                <a:gd name="T20" fmla="*/ 1529 w 1556"/>
                <a:gd name="T21" fmla="*/ 2959 h 2012"/>
                <a:gd name="T22" fmla="*/ 1433 w 1556"/>
                <a:gd name="T23" fmla="*/ 2772 h 2012"/>
                <a:gd name="T24" fmla="*/ 1374 w 1556"/>
                <a:gd name="T25" fmla="*/ 2625 h 2012"/>
                <a:gd name="T26" fmla="*/ 1185 w 1556"/>
                <a:gd name="T27" fmla="*/ 2433 h 2012"/>
                <a:gd name="T28" fmla="*/ 844 w 1556"/>
                <a:gd name="T29" fmla="*/ 2050 h 2012"/>
                <a:gd name="T30" fmla="*/ 687 w 1556"/>
                <a:gd name="T31" fmla="*/ 1764 h 2012"/>
                <a:gd name="T32" fmla="*/ 563 w 1556"/>
                <a:gd name="T33" fmla="*/ 1283 h 2012"/>
                <a:gd name="T34" fmla="*/ 436 w 1556"/>
                <a:gd name="T35" fmla="*/ 999 h 2012"/>
                <a:gd name="T36" fmla="*/ 280 w 1556"/>
                <a:gd name="T37" fmla="*/ 473 h 2012"/>
                <a:gd name="T38" fmla="*/ 0 w 1556"/>
                <a:gd name="T39" fmla="*/ 13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521"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72" name="Text Box 20"/>
          <p:cNvSpPr txBox="1">
            <a:spLocks noChangeArrowheads="1"/>
          </p:cNvSpPr>
          <p:nvPr/>
        </p:nvSpPr>
        <p:spPr bwMode="auto">
          <a:xfrm>
            <a:off x="2057400" y="1630363"/>
            <a:ext cx="4191000" cy="5238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2800" b="1" dirty="0">
                <a:solidFill>
                  <a:srgbClr val="000000"/>
                </a:solidFill>
                <a:effectLst>
                  <a:outerShdw blurRad="38100" dist="38100" dir="2700000" algn="tl">
                    <a:srgbClr val="FFFFFF"/>
                  </a:outerShdw>
                </a:effectLst>
                <a:latin typeface="Arial" charset="0"/>
                <a:cs typeface="Arial" charset="0"/>
              </a:rPr>
              <a:t>Babylonian Expansion</a:t>
            </a:r>
            <a:endParaRPr lang="en-US" sz="2000" b="1" dirty="0">
              <a:solidFill>
                <a:srgbClr val="000000"/>
              </a:solidFill>
              <a:effectLst>
                <a:outerShdw blurRad="38100" dist="38100" dir="2700000" algn="tl">
                  <a:srgbClr val="FFFFFF"/>
                </a:outerShdw>
              </a:effectLst>
              <a:latin typeface="Arial" charset="0"/>
              <a:cs typeface="Arial" charset="0"/>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grpSp>
        <p:nvGrpSpPr>
          <p:cNvPr id="91151" name="Group 22"/>
          <p:cNvGrpSpPr>
            <a:grpSpLocks/>
          </p:cNvGrpSpPr>
          <p:nvPr/>
        </p:nvGrpSpPr>
        <p:grpSpPr bwMode="auto">
          <a:xfrm>
            <a:off x="2574925" y="4003675"/>
            <a:ext cx="168275" cy="1227138"/>
            <a:chOff x="1046" y="2763"/>
            <a:chExt cx="106" cy="773"/>
          </a:xfrm>
        </p:grpSpPr>
        <p:sp>
          <p:nvSpPr>
            <p:cNvPr id="63517"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518"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519"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grpSp>
      <p:sp>
        <p:nvSpPr>
          <p:cNvPr id="330778" name="Text Box 26"/>
          <p:cNvSpPr txBox="1">
            <a:spLocks noChangeArrowheads="1"/>
          </p:cNvSpPr>
          <p:nvPr/>
        </p:nvSpPr>
        <p:spPr bwMode="auto">
          <a:xfrm>
            <a:off x="2286000" y="3962400"/>
            <a:ext cx="1219200" cy="5238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808080"/>
                  </a:outerShdw>
                </a:effectLst>
                <a:latin typeface="Arial" charset="0"/>
                <a:cs typeface="Arial" charset="0"/>
              </a:rPr>
              <a:t>Israel</a:t>
            </a:r>
            <a:endParaRPr lang="en-US" sz="2000" b="1">
              <a:solidFill>
                <a:srgbClr val="000000"/>
              </a:solidFill>
              <a:effectLst>
                <a:outerShdw blurRad="38100" dist="38100" dir="2700000" algn="tl">
                  <a:srgbClr val="FFFFFF"/>
                </a:outerShdw>
              </a:effectLst>
              <a:latin typeface="Arial" charset="0"/>
              <a:cs typeface="Arial" charset="0"/>
            </a:endParaRPr>
          </a:p>
        </p:txBody>
      </p:sp>
      <p:sp>
        <p:nvSpPr>
          <p:cNvPr id="63506"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63507" name="Text Box 28"/>
          <p:cNvSpPr txBox="1">
            <a:spLocks noChangeArrowheads="1"/>
          </p:cNvSpPr>
          <p:nvPr/>
        </p:nvSpPr>
        <p:spPr bwMode="auto">
          <a:xfrm>
            <a:off x="8001000" y="5638800"/>
            <a:ext cx="1066800" cy="784225"/>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defRPr/>
            </a:pPr>
            <a:r>
              <a:rPr lang="en-US" sz="1800" b="1">
                <a:solidFill>
                  <a:srgbClr val="FFFFFF"/>
                </a:solidFill>
                <a:effectLst>
                  <a:outerShdw blurRad="38100" dist="38100" dir="2700000" algn="tl">
                    <a:srgbClr val="808080"/>
                  </a:outerShdw>
                </a:effectLst>
                <a:latin typeface="Arial" charset="0"/>
                <a:cs typeface="Arial" charset="0"/>
              </a:rPr>
              <a:t>Persian</a:t>
            </a:r>
          </a:p>
          <a:p>
            <a:pPr algn="ctr" eaLnBrk="1" hangingPunct="1">
              <a:spcBef>
                <a:spcPct val="50000"/>
              </a:spcBef>
              <a:defRPr/>
            </a:pPr>
            <a:r>
              <a:rPr lang="en-US" sz="1800" b="1">
                <a:solidFill>
                  <a:srgbClr val="FFFFFF"/>
                </a:solidFill>
                <a:effectLst>
                  <a:outerShdw blurRad="38100" dist="38100" dir="2700000" algn="tl">
                    <a:srgbClr val="808080"/>
                  </a:outerShdw>
                </a:effectLst>
                <a:latin typeface="Arial" charset="0"/>
                <a:cs typeface="Arial" charset="0"/>
              </a:rPr>
              <a:t>Gulf</a:t>
            </a:r>
            <a:endParaRPr lang="en-US" sz="2000" b="1">
              <a:solidFill>
                <a:srgbClr val="FFFFFF"/>
              </a:solidFill>
              <a:effectLst>
                <a:outerShdw blurRad="38100" dist="38100" dir="2700000" algn="tl">
                  <a:srgbClr val="808080"/>
                </a:outerShdw>
              </a:effectLst>
              <a:latin typeface="Arial" charset="0"/>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algn="ctr" eaLnBrk="1" hangingPunct="1">
              <a:defRPr/>
            </a:pPr>
            <a:endParaRPr lang="en-US" sz="3600" b="1">
              <a:solidFill>
                <a:srgbClr val="CCFF33"/>
              </a:solidFill>
              <a:effectLst>
                <a:outerShdw blurRad="38100" dist="38100" dir="2700000" algn="tl">
                  <a:srgbClr val="000000">
                    <a:alpha val="43137"/>
                  </a:srgbClr>
                </a:outerShdw>
              </a:effectLst>
              <a:latin typeface="Arial"/>
              <a:ea typeface="ＭＳ Ｐゴシック" charset="-128"/>
              <a:cs typeface="Arial"/>
            </a:endParaRPr>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808080"/>
                  </a:outerShdw>
                </a:effectLst>
                <a:latin typeface="Arial" charset="0"/>
                <a:cs typeface="Arial" charset="0"/>
              </a:rPr>
              <a:t>Judah</a:t>
            </a:r>
            <a:endParaRPr lang="en-US" sz="2000" b="1">
              <a:solidFill>
                <a:srgbClr val="000000"/>
              </a:solidFill>
              <a:effectLst>
                <a:outerShdw blurRad="38100" dist="38100" dir="2700000" algn="tl">
                  <a:srgbClr val="FFFFFF"/>
                </a:outerShdw>
              </a:effectLst>
              <a:latin typeface="Arial" charset="0"/>
              <a:cs typeface="Arial" charset="0"/>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FFFF"/>
          </a:solidFill>
          <a:ln w="9525">
            <a:solidFill>
              <a:schemeClr val="tx1"/>
            </a:solidFill>
            <a:miter lim="800000"/>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eaLnBrk="1" hangingPunct="1">
              <a:defRPr/>
            </a:pPr>
            <a:endParaRPr lang="en-US" sz="3600" b="1">
              <a:solidFill>
                <a:srgbClr val="000000"/>
              </a:solidFill>
              <a:effectLst>
                <a:outerShdw blurRad="38100" dist="38100" dir="2700000" algn="tl">
                  <a:srgbClr val="000000">
                    <a:alpha val="43137"/>
                  </a:srgbClr>
                </a:outerShdw>
              </a:effectLst>
              <a:latin typeface="Arial"/>
              <a:ea typeface="ＭＳ Ｐゴシック" charset="-128"/>
              <a:cs typeface="Arial"/>
            </a:endParaRPr>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808080"/>
                  </a:outerShdw>
                </a:effectLst>
                <a:latin typeface="Arial" charset="0"/>
                <a:cs typeface="Arial" charset="0"/>
              </a:rPr>
              <a:t>Babylon</a:t>
            </a:r>
            <a:endParaRPr lang="en-US" b="1" dirty="0">
              <a:solidFill>
                <a:srgbClr val="000000"/>
              </a:solidFill>
              <a:effectLst>
                <a:outerShdw blurRad="38100" dist="38100" dir="2700000" algn="tl">
                  <a:srgbClr val="FFFFFF"/>
                </a:outerShdw>
              </a:effectLst>
              <a:latin typeface="Arial" charset="0"/>
              <a:cs typeface="Arial" charset="0"/>
            </a:endParaRPr>
          </a:p>
        </p:txBody>
      </p:sp>
      <p:sp>
        <p:nvSpPr>
          <p:cNvPr id="330788" name="Text Box 36"/>
          <p:cNvSpPr txBox="1">
            <a:spLocks noChangeArrowheads="1"/>
          </p:cNvSpPr>
          <p:nvPr/>
        </p:nvSpPr>
        <p:spPr bwMode="auto">
          <a:xfrm>
            <a:off x="4038600" y="4572000"/>
            <a:ext cx="1524000" cy="523875"/>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2800" b="1">
                <a:solidFill>
                  <a:srgbClr val="FFFFFF"/>
                </a:solidFill>
                <a:effectLst>
                  <a:outerShdw blurRad="38100" dist="38100" dir="2700000" algn="tl">
                    <a:srgbClr val="808080"/>
                  </a:outerShdw>
                </a:effectLst>
                <a:latin typeface="Arial" charset="0"/>
                <a:cs typeface="Arial" charset="0"/>
              </a:rPr>
              <a:t>586 </a:t>
            </a:r>
            <a:r>
              <a:rPr lang="en-US" sz="2000" b="1">
                <a:solidFill>
                  <a:srgbClr val="FFFFFF"/>
                </a:solidFill>
                <a:effectLst>
                  <a:outerShdw blurRad="38100" dist="38100" dir="2700000" algn="tl">
                    <a:srgbClr val="808080"/>
                  </a:outerShdw>
                </a:effectLst>
                <a:latin typeface="Arial" charset="0"/>
                <a:cs typeface="Arial" charset="0"/>
              </a:rPr>
              <a:t>BC</a:t>
            </a:r>
            <a:endParaRPr lang="en-US" sz="2000" b="1">
              <a:solidFill>
                <a:srgbClr val="000000"/>
              </a:solidFill>
              <a:effectLst>
                <a:outerShdw blurRad="38100" dist="38100" dir="2700000" algn="tl">
                  <a:srgbClr val="FFFFFF"/>
                </a:outerShdw>
              </a:effectLst>
              <a:latin typeface="Arial" charset="0"/>
              <a:cs typeface="Arial" charset="0"/>
            </a:endParaRPr>
          </a:p>
        </p:txBody>
      </p:sp>
      <p:sp>
        <p:nvSpPr>
          <p:cNvPr id="91163" name="Title 33"/>
          <p:cNvSpPr>
            <a:spLocks noGrp="1"/>
          </p:cNvSpPr>
          <p:nvPr>
            <p:ph type="title" idx="4294967295"/>
          </p:nvPr>
        </p:nvSpPr>
        <p:spPr>
          <a:xfrm>
            <a:off x="685800" y="0"/>
            <a:ext cx="7772400" cy="1143000"/>
          </a:xfrm>
        </p:spPr>
        <p:txBody>
          <a:bodyPr/>
          <a:lstStyle/>
          <a:p>
            <a:r>
              <a:rPr lang="en-US" sz="5400" b="1">
                <a:solidFill>
                  <a:srgbClr val="CCFF33"/>
                </a:solidFill>
                <a:latin typeface="Arial" charset="0"/>
                <a:ea typeface="ＭＳ Ｐゴシック" charset="0"/>
                <a:cs typeface="Arial" charset="0"/>
              </a:rPr>
              <a:t>The Babylonian Threat</a:t>
            </a:r>
            <a:endParaRPr lang="en-US" sz="4000" b="1">
              <a:latin typeface="Arial" charset="0"/>
              <a:ea typeface="ＭＳ Ｐゴシック" charset="0"/>
              <a:cs typeface="Arial"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60" grpId="0" autoUpdateAnimBg="0"/>
      <p:bldP spid="330772" grpId="0" autoUpdateAnimBg="0"/>
      <p:bldP spid="330778" grpId="0" autoUpdateAnimBg="0"/>
      <p:bldP spid="330784" grpId="0" animBg="1"/>
      <p:bldP spid="330761" grpId="0" autoUpdateAnimBg="0"/>
      <p:bldP spid="330787" grpId="0" animBg="1"/>
      <p:bldP spid="330765" grpId="0" autoUpdateAnimBg="0"/>
      <p:bldP spid="330788"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0"/>
            <a:ext cx="93726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8" name="Text Box 6"/>
          <p:cNvSpPr txBox="1">
            <a:spLocks noChangeArrowheads="1"/>
          </p:cNvSpPr>
          <p:nvPr/>
        </p:nvSpPr>
        <p:spPr bwMode="auto">
          <a:xfrm>
            <a:off x="3124200" y="1828800"/>
            <a:ext cx="5867400" cy="1190625"/>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algn="ctr">
              <a:defRPr/>
            </a:pPr>
            <a:r>
              <a:rPr lang="en-US" sz="3600" b="1" i="1" dirty="0">
                <a:solidFill>
                  <a:srgbClr val="FFFFFF"/>
                </a:solidFill>
                <a:latin typeface="Times New Roman" pitchFamily="-112" charset="0"/>
                <a:ea typeface="+mn-ea"/>
                <a:cs typeface="+mn-cs"/>
              </a:rPr>
              <a:t>(Neo-Babylonian Empire)</a:t>
            </a:r>
          </a:p>
          <a:p>
            <a:pPr algn="ctr">
              <a:defRPr/>
            </a:pPr>
            <a:r>
              <a:rPr lang="en-US" sz="3600" b="1" i="1" dirty="0">
                <a:solidFill>
                  <a:srgbClr val="FFFFFF"/>
                </a:solidFill>
                <a:latin typeface="Times New Roman" pitchFamily="-112" charset="0"/>
                <a:ea typeface="+mn-ea"/>
                <a:cs typeface="+mn-cs"/>
              </a:rPr>
              <a:t>625-539 BC</a:t>
            </a:r>
          </a:p>
        </p:txBody>
      </p:sp>
      <p:pic>
        <p:nvPicPr>
          <p:cNvPr id="93187" name="Picture 14" descr="civ_01bab-ham">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0" y="152400"/>
            <a:ext cx="1347788"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189" name="Picture 5" descr="Babylon - Stadtansicht - Zeichnung.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51625" y="3810000"/>
            <a:ext cx="2492375"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467544" y="-171400"/>
            <a:ext cx="6264696" cy="2655168"/>
          </a:xfrm>
        </p:spPr>
        <p:txBody>
          <a:bodyPr wrap="none" numCol="1" fromWordArt="1">
            <a:prstTxWarp prst="textSlantUp">
              <a:avLst>
                <a:gd name="adj" fmla="val 32056"/>
              </a:avLst>
            </a:prstTxWarp>
          </a:bodyPr>
          <a:lstStyle/>
          <a:p>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The Babylonians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50825" y="381000"/>
            <a:ext cx="8137525" cy="630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en-US" sz="2000" b="1">
              <a:solidFill>
                <a:srgbClr val="000000"/>
              </a:solidFill>
              <a:latin typeface="Arial" charset="0"/>
              <a:cs typeface="Arial" charset="0"/>
            </a:endParaRPr>
          </a:p>
          <a:p>
            <a:pPr algn="ctr"/>
            <a:r>
              <a:rPr lang="en-US" b="1" u="sng">
                <a:solidFill>
                  <a:srgbClr val="000000"/>
                </a:solidFill>
                <a:latin typeface="Arial" charset="0"/>
                <a:cs typeface="Arial" charset="0"/>
              </a:rPr>
              <a:t>Dominant Peoples in Mesopotamian History</a:t>
            </a:r>
            <a:r>
              <a:rPr lang="en-US" sz="2000" b="1" u="sng">
                <a:solidFill>
                  <a:srgbClr val="000000"/>
                </a:solidFill>
                <a:latin typeface="Arial" charset="0"/>
                <a:cs typeface="Arial" charset="0"/>
              </a:rPr>
              <a:t> </a:t>
            </a:r>
          </a:p>
          <a:p>
            <a:pPr algn="ctr"/>
            <a:endParaRPr lang="en-US" sz="2000" b="1">
              <a:solidFill>
                <a:srgbClr val="000000"/>
              </a:solidFill>
              <a:latin typeface="Arial" charset="0"/>
              <a:cs typeface="Arial" charset="0"/>
            </a:endParaRPr>
          </a:p>
          <a:p>
            <a:pPr algn="ctr"/>
            <a:r>
              <a:rPr lang="en-US" sz="2000" b="1">
                <a:solidFill>
                  <a:srgbClr val="000000"/>
                </a:solidFill>
                <a:latin typeface="Arial" charset="0"/>
                <a:cs typeface="Arial" charset="0"/>
              </a:rPr>
              <a:t>Proto-Literate (3200-2850)</a:t>
            </a:r>
          </a:p>
          <a:p>
            <a:pPr algn="ctr"/>
            <a:r>
              <a:rPr lang="en-US" sz="2000" b="1">
                <a:solidFill>
                  <a:srgbClr val="000000"/>
                </a:solidFill>
                <a:latin typeface="Arial" charset="0"/>
                <a:cs typeface="Arial" charset="0"/>
              </a:rPr>
              <a:t>Early Dynastic (2850-2360)</a:t>
            </a:r>
          </a:p>
          <a:p>
            <a:pPr algn="ctr"/>
            <a:r>
              <a:rPr lang="en-US" sz="2000" b="1">
                <a:solidFill>
                  <a:srgbClr val="000000"/>
                </a:solidFill>
                <a:latin typeface="Arial" charset="0"/>
                <a:cs typeface="Arial" charset="0"/>
              </a:rPr>
              <a:t>Akkad (2360-2180)</a:t>
            </a:r>
          </a:p>
          <a:p>
            <a:pPr algn="ctr"/>
            <a:r>
              <a:rPr lang="en-US" sz="2000" b="1">
                <a:solidFill>
                  <a:srgbClr val="000000"/>
                </a:solidFill>
                <a:latin typeface="Arial" charset="0"/>
                <a:cs typeface="Arial" charset="0"/>
              </a:rPr>
              <a:t>Guti (2180-2082)</a:t>
            </a:r>
          </a:p>
          <a:p>
            <a:pPr algn="ctr"/>
            <a:r>
              <a:rPr lang="en-US" sz="2000" b="1">
                <a:solidFill>
                  <a:srgbClr val="000000"/>
                </a:solidFill>
                <a:latin typeface="Arial" charset="0"/>
                <a:cs typeface="Arial" charset="0"/>
              </a:rPr>
              <a:t>Ur III (2070-1960)</a:t>
            </a:r>
          </a:p>
          <a:p>
            <a:pPr algn="ctr"/>
            <a:r>
              <a:rPr lang="en-US" sz="2000" b="1">
                <a:solidFill>
                  <a:srgbClr val="000000"/>
                </a:solidFill>
                <a:latin typeface="Arial" charset="0"/>
                <a:cs typeface="Arial" charset="0"/>
              </a:rPr>
              <a:t>Isin-Larsa (1960-1700)</a:t>
            </a:r>
            <a:endParaRPr lang="en-US" sz="2000">
              <a:solidFill>
                <a:srgbClr val="000000"/>
              </a:solidFill>
              <a:latin typeface="Arial" charset="0"/>
              <a:cs typeface="Arial" charset="0"/>
            </a:endParaRPr>
          </a:p>
          <a:p>
            <a:pPr algn="ctr"/>
            <a:r>
              <a:rPr lang="en-US" sz="2000" b="1">
                <a:solidFill>
                  <a:srgbClr val="3333CC"/>
                </a:solidFill>
                <a:latin typeface="Arial" charset="0"/>
                <a:cs typeface="Arial" charset="0"/>
              </a:rPr>
              <a:t>Old Babylonian (1830-1531)</a:t>
            </a:r>
          </a:p>
          <a:p>
            <a:pPr algn="ctr"/>
            <a:r>
              <a:rPr lang="en-US" sz="2000" b="1">
                <a:solidFill>
                  <a:srgbClr val="000000"/>
                </a:solidFill>
                <a:latin typeface="Arial" charset="0"/>
                <a:cs typeface="Arial" charset="0"/>
              </a:rPr>
              <a:t>Old Assyrian</a:t>
            </a:r>
          </a:p>
          <a:p>
            <a:pPr algn="ctr"/>
            <a:r>
              <a:rPr lang="en-US" sz="2000" b="1">
                <a:solidFill>
                  <a:srgbClr val="000000"/>
                </a:solidFill>
                <a:latin typeface="Arial" charset="0"/>
                <a:cs typeface="Arial" charset="0"/>
              </a:rPr>
              <a:t>Hurrian Invasions (1700-1500)</a:t>
            </a:r>
          </a:p>
          <a:p>
            <a:pPr algn="ctr"/>
            <a:r>
              <a:rPr lang="en-US" sz="2000" b="1">
                <a:solidFill>
                  <a:srgbClr val="000000"/>
                </a:solidFill>
                <a:latin typeface="Arial" charset="0"/>
                <a:cs typeface="Arial" charset="0"/>
              </a:rPr>
              <a:t>Kassites (1600-1150)</a:t>
            </a:r>
          </a:p>
          <a:p>
            <a:pPr algn="ctr"/>
            <a:r>
              <a:rPr lang="en-US" sz="2000" b="1">
                <a:solidFill>
                  <a:srgbClr val="000000"/>
                </a:solidFill>
                <a:latin typeface="Arial" charset="0"/>
                <a:cs typeface="Arial" charset="0"/>
              </a:rPr>
              <a:t>Mitanni (1500-1380)</a:t>
            </a:r>
          </a:p>
          <a:p>
            <a:pPr algn="ctr"/>
            <a:r>
              <a:rPr lang="en-US" sz="2000" b="1">
                <a:solidFill>
                  <a:srgbClr val="000000"/>
                </a:solidFill>
                <a:latin typeface="Arial" charset="0"/>
                <a:cs typeface="Arial" charset="0"/>
              </a:rPr>
              <a:t>Middle Assyrian (1366-1078)</a:t>
            </a:r>
          </a:p>
          <a:p>
            <a:pPr algn="ctr"/>
            <a:r>
              <a:rPr lang="en-US" sz="2000" b="1">
                <a:solidFill>
                  <a:srgbClr val="000000"/>
                </a:solidFill>
                <a:latin typeface="Arial" charset="0"/>
                <a:cs typeface="Arial" charset="0"/>
              </a:rPr>
              <a:t>Aramean &amp; Chaldean (1078-935)</a:t>
            </a:r>
          </a:p>
          <a:p>
            <a:pPr algn="ctr"/>
            <a:r>
              <a:rPr lang="en-US" sz="2000" b="1">
                <a:solidFill>
                  <a:srgbClr val="000000"/>
                </a:solidFill>
                <a:latin typeface="Arial" charset="0"/>
                <a:cs typeface="Arial" charset="0"/>
              </a:rPr>
              <a:t>Neo-Assyrian (935-612)</a:t>
            </a:r>
          </a:p>
          <a:p>
            <a:pPr algn="ctr"/>
            <a:r>
              <a:rPr lang="en-US" sz="2000" b="1">
                <a:solidFill>
                  <a:srgbClr val="3333CC"/>
                </a:solidFill>
                <a:latin typeface="Arial" charset="0"/>
                <a:cs typeface="Arial" charset="0"/>
              </a:rPr>
              <a:t>Neo Babylonian (625-539)</a:t>
            </a:r>
          </a:p>
          <a:p>
            <a:pPr algn="ctr"/>
            <a:r>
              <a:rPr lang="en-US" sz="2000" b="1">
                <a:solidFill>
                  <a:srgbClr val="000000"/>
                </a:solidFill>
                <a:latin typeface="Arial" charset="0"/>
                <a:cs typeface="Arial" charset="0"/>
              </a:rPr>
              <a:t>Persian (539-332)</a:t>
            </a:r>
          </a:p>
          <a:p>
            <a:pPr algn="ctr"/>
            <a:r>
              <a:rPr lang="en-US" sz="2000" b="1">
                <a:solidFill>
                  <a:srgbClr val="000000"/>
                </a:solidFill>
                <a:latin typeface="Arial" charset="0"/>
                <a:cs typeface="Arial" charset="0"/>
              </a:rPr>
              <a:t>Alexander (332-  )</a:t>
            </a:r>
            <a:endParaRPr lang="en-US" sz="2800">
              <a:solidFill>
                <a:srgbClr val="000000"/>
              </a:solidFill>
              <a:latin typeface="Arial" charset="0"/>
              <a:cs typeface="Arial" charset="0"/>
            </a:endParaRPr>
          </a:p>
        </p:txBody>
      </p:sp>
      <p:grpSp>
        <p:nvGrpSpPr>
          <p:cNvPr id="2" name="Group 4"/>
          <p:cNvGrpSpPr>
            <a:grpSpLocks/>
          </p:cNvGrpSpPr>
          <p:nvPr/>
        </p:nvGrpSpPr>
        <p:grpSpPr bwMode="auto">
          <a:xfrm>
            <a:off x="914400" y="457200"/>
            <a:ext cx="8229600" cy="5257800"/>
            <a:chOff x="432" y="480"/>
            <a:chExt cx="5184" cy="3312"/>
          </a:xfrm>
        </p:grpSpPr>
        <p:sp>
          <p:nvSpPr>
            <p:cNvPr id="87045" name="AutoShape 5"/>
            <p:cNvSpPr>
              <a:spLocks noChangeArrowheads="1"/>
            </p:cNvSpPr>
            <p:nvPr/>
          </p:nvSpPr>
          <p:spPr bwMode="auto">
            <a:xfrm>
              <a:off x="432" y="480"/>
              <a:ext cx="5184" cy="3312"/>
            </a:xfrm>
            <a:prstGeom prst="irregularSeal2">
              <a:avLst/>
            </a:prstGeom>
            <a:solidFill>
              <a:srgbClr val="FFFF99"/>
            </a:solidFill>
            <a:ln w="9525">
              <a:solidFill>
                <a:srgbClr val="FF0000"/>
              </a:solidFill>
              <a:miter lim="800000"/>
              <a:headEnd/>
              <a:tailEnd/>
            </a:ln>
          </p:spPr>
          <p:txBody>
            <a:bodyPr wrap="none" anchor="ctr"/>
            <a:lstStyle/>
            <a:p>
              <a:pPr algn="ctr"/>
              <a:endParaRPr lang="en-US" sz="2400">
                <a:solidFill>
                  <a:srgbClr val="000000"/>
                </a:solidFill>
                <a:latin typeface="Arial" charset="0"/>
                <a:cs typeface="Arial" charset="0"/>
              </a:endParaRPr>
            </a:p>
          </p:txBody>
        </p:sp>
        <p:sp>
          <p:nvSpPr>
            <p:cNvPr id="5126" name="Text Box 6"/>
            <p:cNvSpPr txBox="1">
              <a:spLocks noChangeArrowheads="1"/>
            </p:cNvSpPr>
            <p:nvPr/>
          </p:nvSpPr>
          <p:spPr bwMode="auto">
            <a:xfrm>
              <a:off x="1296" y="1776"/>
              <a:ext cx="3390" cy="826"/>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4000" b="1">
                  <a:solidFill>
                    <a:srgbClr val="FF0000"/>
                  </a:solidFill>
                  <a:effectLst>
                    <a:outerShdw blurRad="38100" dist="38100" dir="2700000" algn="tl">
                      <a:srgbClr val="DDDDDD"/>
                    </a:outerShdw>
                  </a:effectLst>
                  <a:latin typeface="Arial"/>
                  <a:cs typeface="Arial"/>
                </a:rPr>
                <a:t>Neo-Babylonian	</a:t>
              </a:r>
            </a:p>
            <a:p>
              <a:pPr algn="ctr">
                <a:defRPr/>
              </a:pPr>
              <a:r>
                <a:rPr lang="en-US" sz="4000" b="1">
                  <a:solidFill>
                    <a:srgbClr val="FF0000"/>
                  </a:solidFill>
                  <a:effectLst>
                    <a:outerShdw blurRad="38100" dist="38100" dir="2700000" algn="tl">
                      <a:srgbClr val="DDDDDD"/>
                    </a:outerShdw>
                  </a:effectLst>
                  <a:latin typeface="Arial"/>
                  <a:cs typeface="Arial"/>
                </a:rPr>
                <a:t> 625-539 BC</a:t>
              </a:r>
            </a:p>
          </p:txBody>
        </p:sp>
      </p:grpSp>
      <p:sp>
        <p:nvSpPr>
          <p:cNvPr id="87043" name="WordArt 7"/>
          <p:cNvSpPr>
            <a:spLocks noChangeArrowheads="1" noChangeShapeType="1" noTextEdit="1"/>
          </p:cNvSpPr>
          <p:nvPr/>
        </p:nvSpPr>
        <p:spPr bwMode="auto">
          <a:xfrm>
            <a:off x="228600" y="152400"/>
            <a:ext cx="2714625" cy="495300"/>
          </a:xfrm>
          <a:prstGeom prst="rect">
            <a:avLst/>
          </a:prstGeom>
        </p:spPr>
        <p:txBody>
          <a:bodyPr wrap="none" fromWordArt="1">
            <a:prstTxWarp prst="textPlain">
              <a:avLst>
                <a:gd name="adj" fmla="val 50000"/>
              </a:avLst>
            </a:prstTxWarp>
          </a:bodyPr>
          <a:lstStyle/>
          <a:p>
            <a:pPr algn="ctr"/>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Ancient Near East</a:t>
            </a:r>
          </a:p>
        </p:txBody>
      </p:sp>
      <p:sp>
        <p:nvSpPr>
          <p:cNvPr id="87044" name="Text Box 8"/>
          <p:cNvSpPr txBox="1">
            <a:spLocks noChangeArrowheads="1"/>
          </p:cNvSpPr>
          <p:nvPr/>
        </p:nvSpPr>
        <p:spPr bwMode="auto">
          <a:xfrm>
            <a:off x="9274100" y="41275"/>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cs typeface="Arial" charset="0"/>
              </a:rPr>
              <a:t>136</a:t>
            </a:r>
          </a:p>
        </p:txBody>
      </p:sp>
    </p:spTree>
    <p:extLst>
      <p:ext uri="{BB962C8B-B14F-4D97-AF65-F5344CB8AC3E}">
        <p14:creationId xmlns:p14="http://schemas.microsoft.com/office/powerpoint/2010/main" val="2202921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6904" y="44624"/>
            <a:ext cx="8991600" cy="544488"/>
          </a:xfrm>
          <a:ln>
            <a:solidFill>
              <a:schemeClr val="tx1"/>
            </a:solidFill>
          </a:ln>
        </p:spPr>
        <p:txBody>
          <a:bodyPr/>
          <a:lstStyle/>
          <a:p>
            <a:pPr>
              <a:defRPr/>
            </a:pPr>
            <a:r>
              <a:rPr lang="en-US" dirty="0">
                <a:ea typeface="ＭＳ Ｐゴシック" charset="0"/>
              </a:rPr>
              <a:t>Habakkuk 1:13 </a:t>
            </a:r>
            <a:r>
              <a:rPr lang="en-US" sz="3200" dirty="0">
                <a:ea typeface="ＭＳ Ｐゴシック" charset="0"/>
              </a:rPr>
              <a:t>NLT</a:t>
            </a:r>
            <a:r>
              <a:rPr lang="en-US" dirty="0">
                <a:ea typeface="ＭＳ Ｐゴシック" charset="0"/>
              </a:rPr>
              <a:t> </a:t>
            </a:r>
          </a:p>
        </p:txBody>
      </p:sp>
      <p:pic>
        <p:nvPicPr>
          <p:cNvPr id="3" name="Picture 2"/>
          <p:cNvPicPr>
            <a:picLocks noChangeAspect="1"/>
          </p:cNvPicPr>
          <p:nvPr/>
        </p:nvPicPr>
        <p:blipFill>
          <a:blip r:embed="rId2"/>
          <a:stretch>
            <a:fillRect/>
          </a:stretch>
        </p:blipFill>
        <p:spPr>
          <a:xfrm>
            <a:off x="0" y="2444817"/>
            <a:ext cx="9169165" cy="4584583"/>
          </a:xfrm>
          <a:prstGeom prst="rect">
            <a:avLst/>
          </a:prstGeom>
        </p:spPr>
      </p:pic>
      <p:sp>
        <p:nvSpPr>
          <p:cNvPr id="6" name="Title 1"/>
          <p:cNvSpPr txBox="1">
            <a:spLocks/>
          </p:cNvSpPr>
          <p:nvPr/>
        </p:nvSpPr>
        <p:spPr bwMode="auto">
          <a:xfrm>
            <a:off x="0" y="836712"/>
            <a:ext cx="9144000" cy="128208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ru-RU" sz="2800" b="1" dirty="0">
                <a:effectLst>
                  <a:outerShdw blurRad="38100" dist="38100" dir="2700000" algn="tl">
                    <a:srgbClr val="000000"/>
                  </a:outerShdw>
                </a:effectLst>
                <a:latin typeface="Arial"/>
                <a:cs typeface="Arial"/>
              </a:rPr>
              <a:t>"</a:t>
            </a:r>
            <a:r>
              <a:rPr lang="en-SG" sz="2800" b="1" dirty="0">
                <a:effectLst>
                  <a:outerShdw blurRad="38100" dist="38100" dir="2700000" algn="tl">
                    <a:srgbClr val="000000"/>
                  </a:outerShdw>
                </a:effectLst>
                <a:latin typeface="Arial"/>
                <a:cs typeface="Arial"/>
              </a:rPr>
              <a:t>But you are pure and cannot stand the sight of evil.  Will you wink at their treachery? Should you be silent while the wicked swallow up people more righteous than they?</a:t>
            </a:r>
            <a:r>
              <a:rPr lang="ru-RU" sz="2800" b="1" dirty="0">
                <a:effectLst>
                  <a:outerShdw blurRad="38100" dist="38100" dir="2700000" algn="tl">
                    <a:srgbClr val="000000"/>
                  </a:outerShdw>
                </a:effectLst>
                <a:latin typeface="Arial"/>
                <a:cs typeface="Arial"/>
              </a:rPr>
              <a:t>"</a:t>
            </a:r>
            <a:endParaRPr lang="en-US" sz="2800" b="1" dirty="0">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1674464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17563"/>
            <a:ext cx="9144000" cy="607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44450"/>
            <a:ext cx="7772400" cy="792262"/>
          </a:xfrm>
        </p:spPr>
        <p:txBody>
          <a:bodyPr/>
          <a:lstStyle/>
          <a:p>
            <a:pPr>
              <a:defRPr/>
            </a:pPr>
            <a:r>
              <a:rPr lang="en-US" sz="4800" b="1" dirty="0">
                <a:solidFill>
                  <a:schemeClr val="tx1"/>
                </a:solidFill>
                <a:effectLst>
                  <a:glow rad="266700">
                    <a:schemeClr val="bg1">
                      <a:alpha val="75000"/>
                    </a:schemeClr>
                  </a:glow>
                </a:effectLst>
              </a:rPr>
              <a:t>Marina Bay</a:t>
            </a:r>
          </a:p>
        </p:txBody>
      </p:sp>
    </p:spTree>
    <p:extLst>
      <p:ext uri="{BB962C8B-B14F-4D97-AF65-F5344CB8AC3E}">
        <p14:creationId xmlns:p14="http://schemas.microsoft.com/office/powerpoint/2010/main" val="75287574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06488"/>
            <a:ext cx="9144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3995936" y="-27384"/>
            <a:ext cx="5148064" cy="109527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would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do the same today?</a:t>
            </a:r>
          </a:p>
        </p:txBody>
      </p:sp>
      <p:sp>
        <p:nvSpPr>
          <p:cNvPr id="4" name="Oval Callout 3"/>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5" name="Rectangle 2"/>
          <p:cNvSpPr txBox="1">
            <a:spLocks noChangeArrowheads="1"/>
          </p:cNvSpPr>
          <p:nvPr/>
        </p:nvSpPr>
        <p:spPr bwMode="auto">
          <a:xfrm>
            <a:off x="434609" y="80392"/>
            <a:ext cx="3849359"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altLang="zh-CN" sz="3600" b="1" dirty="0">
                <a:solidFill>
                  <a:srgbClr val="FFFFFF"/>
                </a:solidFill>
                <a:effectLst>
                  <a:glow rad="165100">
                    <a:srgbClr val="000000"/>
                  </a:glow>
                </a:effectLst>
                <a:latin typeface="Arial" charset="0"/>
                <a:ea typeface="ＭＳ Ｐゴシック" charset="0"/>
              </a:rPr>
              <a:t>I will. I will have </a:t>
            </a:r>
            <a:r>
              <a:rPr lang="en-US" altLang="zh-CN" sz="5400" b="1" dirty="0">
                <a:solidFill>
                  <a:srgbClr val="FFFFFF"/>
                </a:solidFill>
                <a:effectLst>
                  <a:glow rad="165100">
                    <a:srgbClr val="000000"/>
                  </a:glow>
                </a:effectLst>
                <a:latin typeface="Arial" charset="0"/>
                <a:ea typeface="ＭＳ Ｐゴシック" charset="0"/>
              </a:rPr>
              <a:t>ISIS </a:t>
            </a:r>
            <a:r>
              <a:rPr lang="en-US" altLang="zh-CN" sz="3600" b="1" dirty="0">
                <a:solidFill>
                  <a:srgbClr val="FFFFFF"/>
                </a:solidFill>
                <a:effectLst>
                  <a:glow rad="165100">
                    <a:srgbClr val="000000"/>
                  </a:glow>
                </a:effectLst>
                <a:latin typeface="Arial" charset="0"/>
                <a:ea typeface="ＭＳ Ｐゴシック" charset="0"/>
              </a:rPr>
              <a:t>destroy the city.</a:t>
            </a:r>
            <a:endParaRPr lang="en-US" altLang="zh-CN" sz="4000" b="1" dirty="0">
              <a:solidFill>
                <a:srgbClr val="FFFFFF"/>
              </a:solidFill>
              <a:effectLst>
                <a:glow rad="165100">
                  <a:srgbClr val="000000"/>
                </a:glow>
              </a:effectLst>
              <a:latin typeface="Arial" charset="0"/>
              <a:ea typeface="ＭＳ Ｐゴシック" charset="0"/>
            </a:endParaRPr>
          </a:p>
        </p:txBody>
      </p:sp>
      <p:sp>
        <p:nvSpPr>
          <p:cNvPr id="6" name="Oval Callout 5"/>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7" name="Rectangle 6"/>
          <p:cNvSpPr>
            <a:spLocks noChangeArrowheads="1"/>
          </p:cNvSpPr>
          <p:nvPr/>
        </p:nvSpPr>
        <p:spPr bwMode="auto">
          <a:xfrm>
            <a:off x="4174451" y="3645024"/>
            <a:ext cx="4141965"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lnSpc>
                <a:spcPct val="90000"/>
              </a:lnSpc>
              <a:spcBef>
                <a:spcPct val="20000"/>
              </a:spcBef>
            </a:pPr>
            <a:r>
              <a:rPr lang="en-US" altLang="zh-CN" sz="3600" b="1" dirty="0">
                <a:solidFill>
                  <a:srgbClr val="000000"/>
                </a:solidFill>
                <a:latin typeface="Arial"/>
                <a:cs typeface="Arial"/>
              </a:rPr>
              <a:t>God, punish the injustice in Singapore!</a:t>
            </a:r>
          </a:p>
        </p:txBody>
      </p:sp>
    </p:spTree>
    <p:extLst>
      <p:ext uri="{BB962C8B-B14F-4D97-AF65-F5344CB8AC3E}">
        <p14:creationId xmlns:p14="http://schemas.microsoft.com/office/powerpoint/2010/main" val="2191488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up)">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strVal val="#ppt_w*0.70"/>
                                          </p:val>
                                        </p:tav>
                                        <p:tav tm="100000">
                                          <p:val>
                                            <p:strVal val="#ppt_w"/>
                                          </p:val>
                                        </p:tav>
                                      </p:tavLst>
                                    </p:anim>
                                    <p:anim calcmode="lin" valueType="num">
                                      <p:cBhvr>
                                        <p:cTn id="21" dur="1000" fill="hold"/>
                                        <p:tgtEl>
                                          <p:spTgt spid="5"/>
                                        </p:tgtEl>
                                        <p:attrNameLst>
                                          <p:attrName>ppt_h</p:attrName>
                                        </p:attrNameLst>
                                      </p:cBhvr>
                                      <p:tavLst>
                                        <p:tav tm="0">
                                          <p:val>
                                            <p:strVal val="#ppt_h"/>
                                          </p:val>
                                        </p:tav>
                                        <p:tav tm="100000">
                                          <p:val>
                                            <p:strVal val="#ppt_h"/>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71800" y="29469"/>
            <a:ext cx="6372200" cy="584780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Are we only fish to be caught and killed?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Are we only sea creatures that have no leader?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15 </a:t>
            </a:r>
            <a:r>
              <a:rPr lang="en-US" sz="3600" b="1" dirty="0">
                <a:effectLst>
                  <a:glow rad="127000">
                    <a:schemeClr val="tx1"/>
                  </a:glow>
                </a:effectLst>
                <a:latin typeface="Arial" charset="0"/>
                <a:ea typeface="ＭＳ Ｐゴシック" charset="0"/>
                <a:cs typeface="ＭＳ Ｐゴシック" charset="0"/>
              </a:rPr>
              <a:t>Must we be strung up on their hooks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caught in their nets while they rejoice and celebrate?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(1:14-15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08056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WordArt 4"/>
          <p:cNvSpPr>
            <a:spLocks noChangeArrowheads="1" noChangeShapeType="1" noTextEdit="1"/>
          </p:cNvSpPr>
          <p:nvPr/>
        </p:nvSpPr>
        <p:spPr bwMode="auto">
          <a:xfrm>
            <a:off x="5410200" y="304800"/>
            <a:ext cx="3529013" cy="5334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latin typeface="Impact"/>
                <a:ea typeface="Impact"/>
                <a:cs typeface="Impact"/>
              </a:rPr>
              <a:t>Babylon &amp; Us</a:t>
            </a:r>
          </a:p>
        </p:txBody>
      </p:sp>
      <p:sp>
        <p:nvSpPr>
          <p:cNvPr id="86030" name="Rectangle 14"/>
          <p:cNvSpPr>
            <a:spLocks noGrp="1" noChangeArrowheads="1"/>
          </p:cNvSpPr>
          <p:nvPr>
            <p:ph type="title" idx="4294967295"/>
          </p:nvPr>
        </p:nvSpPr>
        <p:spPr>
          <a:xfrm>
            <a:off x="107950" y="115888"/>
            <a:ext cx="5184775" cy="444500"/>
          </a:xfrm>
        </p:spPr>
        <p:txBody>
          <a:bodyPr/>
          <a:lstStyle/>
          <a:p>
            <a:pPr>
              <a:spcBef>
                <a:spcPct val="50000"/>
              </a:spcBef>
              <a:defRPr/>
            </a:pPr>
            <a:r>
              <a:rPr lang="en-US" altLang="ja-JP" sz="2800" b="1" u="sng" dirty="0">
                <a:solidFill>
                  <a:srgbClr val="000000"/>
                </a:solidFill>
                <a:effectLst>
                  <a:outerShdw blurRad="38100" dist="38100" dir="2700000" algn="tl">
                    <a:srgbClr val="C0C0C0"/>
                  </a:outerShdw>
                </a:effectLst>
                <a:latin typeface="Times New Roman" pitchFamily="18" charset="0"/>
              </a:rPr>
              <a:t>Self-Made Idols Are Useless</a:t>
            </a:r>
            <a:endParaRPr lang="en-US" altLang="en-US" sz="2800" b="1" u="sng" dirty="0">
              <a:solidFill>
                <a:srgbClr val="000000"/>
              </a:solidFill>
              <a:effectLst>
                <a:outerShdw blurRad="38100" dist="38100" dir="2700000" algn="tl">
                  <a:srgbClr val="C0C0C0"/>
                </a:outerShdw>
              </a:effectLst>
              <a:latin typeface="Times New Roman" pitchFamily="18" charset="0"/>
              <a:ea typeface="宋体" pitchFamily="2" charset="-122"/>
            </a:endParaRPr>
          </a:p>
        </p:txBody>
      </p:sp>
      <p:sp>
        <p:nvSpPr>
          <p:cNvPr id="187395" name="Rectangle 18"/>
          <p:cNvSpPr>
            <a:spLocks noChangeArrowheads="1"/>
          </p:cNvSpPr>
          <p:nvPr/>
        </p:nvSpPr>
        <p:spPr bwMode="auto">
          <a:xfrm>
            <a:off x="2555875" y="5689600"/>
            <a:ext cx="1150938" cy="792163"/>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grpSp>
        <p:nvGrpSpPr>
          <p:cNvPr id="10" name="Group 9"/>
          <p:cNvGrpSpPr>
            <a:grpSpLocks/>
          </p:cNvGrpSpPr>
          <p:nvPr/>
        </p:nvGrpSpPr>
        <p:grpSpPr bwMode="auto">
          <a:xfrm>
            <a:off x="1258888" y="1225550"/>
            <a:ext cx="7620000" cy="3265488"/>
            <a:chOff x="-2988840" y="2564904"/>
            <a:chExt cx="7620000" cy="3265488"/>
          </a:xfrm>
        </p:grpSpPr>
        <p:pic>
          <p:nvPicPr>
            <p:cNvPr id="187424" name="Picture 6" descr="bc4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88840" y="2564904"/>
              <a:ext cx="7620000" cy="326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425" name="Rectangle 12"/>
            <p:cNvSpPr>
              <a:spLocks noChangeArrowheads="1"/>
            </p:cNvSpPr>
            <p:nvPr/>
          </p:nvSpPr>
          <p:spPr bwMode="auto">
            <a:xfrm>
              <a:off x="-2353616" y="2780928"/>
              <a:ext cx="1440160" cy="576064"/>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187426" name="Rectangle 13"/>
            <p:cNvSpPr>
              <a:spLocks noChangeArrowheads="1"/>
            </p:cNvSpPr>
            <p:nvPr/>
          </p:nvSpPr>
          <p:spPr bwMode="auto">
            <a:xfrm>
              <a:off x="-396552" y="2852936"/>
              <a:ext cx="1728192" cy="576064"/>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0" name="Rectangle 14"/>
            <p:cNvSpPr txBox="1">
              <a:spLocks noChangeArrowheads="1"/>
            </p:cNvSpPr>
            <p:nvPr/>
          </p:nvSpPr>
          <p:spPr bwMode="auto">
            <a:xfrm>
              <a:off x="-2557040" y="2780804"/>
              <a:ext cx="1836737"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Whatcha</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a:t>
              </a: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doin</a:t>
              </a:r>
              <a:r>
                <a:rPr lang="uk-UA" altLang="zh-CN" sz="1800" b="1" dirty="0">
                  <a:solidFill>
                    <a:srgbClr val="000000"/>
                  </a:solidFill>
                  <a:effectLst>
                    <a:outerShdw blurRad="38100" dist="38100" dir="2700000" algn="tl">
                      <a:srgbClr val="DDDDDD"/>
                    </a:outerShdw>
                  </a:effectLst>
                  <a:latin typeface="Arial"/>
                  <a:ea typeface="ＭＳ Ｐゴシック" charset="0"/>
                  <a:cs typeface="Arial"/>
                </a:rPr>
                <a:t>'</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here, kid?</a:t>
              </a:r>
              <a:endParaRPr lang="en-US" sz="3200" b="1" dirty="0">
                <a:solidFill>
                  <a:srgbClr val="000000"/>
                </a:solidFill>
                <a:latin typeface="Arial"/>
                <a:ea typeface="ＭＳ Ｐゴシック" charset="0"/>
                <a:cs typeface="Arial"/>
              </a:endParaRPr>
            </a:p>
          </p:txBody>
        </p:sp>
        <p:sp>
          <p:nvSpPr>
            <p:cNvPr id="21" name="Rectangle 14"/>
            <p:cNvSpPr txBox="1">
              <a:spLocks noChangeArrowheads="1"/>
            </p:cNvSpPr>
            <p:nvPr/>
          </p:nvSpPr>
          <p:spPr bwMode="auto">
            <a:xfrm>
              <a:off x="-467890" y="2852242"/>
              <a:ext cx="1943100"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…Just enjoying God</a:t>
              </a:r>
              <a:r>
                <a:rPr lang="uk-UA" altLang="zh-CN" sz="1800" b="1" dirty="0">
                  <a:solidFill>
                    <a:srgbClr val="000000"/>
                  </a:solidFill>
                  <a:effectLst>
                    <a:outerShdw blurRad="38100" dist="38100" dir="2700000" algn="tl">
                      <a:srgbClr val="DDDDDD"/>
                    </a:outerShdw>
                  </a:effectLst>
                  <a:latin typeface="Arial"/>
                  <a:ea typeface="ＭＳ Ｐゴシック" charset="0"/>
                  <a:cs typeface="Arial"/>
                </a:rPr>
                <a:t>'</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s creation.</a:t>
              </a:r>
              <a:endParaRPr lang="en-US" sz="3200" b="1" dirty="0">
                <a:solidFill>
                  <a:srgbClr val="000000"/>
                </a:solidFill>
                <a:latin typeface="Arial"/>
                <a:ea typeface="ＭＳ Ｐゴシック" charset="0"/>
                <a:cs typeface="Arial"/>
              </a:endParaRPr>
            </a:p>
          </p:txBody>
        </p:sp>
      </p:grpSp>
      <p:grpSp>
        <p:nvGrpSpPr>
          <p:cNvPr id="4" name="Group 3"/>
          <p:cNvGrpSpPr>
            <a:grpSpLocks/>
          </p:cNvGrpSpPr>
          <p:nvPr/>
        </p:nvGrpSpPr>
        <p:grpSpPr bwMode="auto">
          <a:xfrm>
            <a:off x="1619250" y="1370013"/>
            <a:ext cx="4572000" cy="4010025"/>
            <a:chOff x="1403648" y="332656"/>
            <a:chExt cx="4572000" cy="4010025"/>
          </a:xfrm>
        </p:grpSpPr>
        <p:pic>
          <p:nvPicPr>
            <p:cNvPr id="187419" name="Picture 7" descr="bc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648" y="332656"/>
              <a:ext cx="4572000" cy="401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420" name="Rectangle 14"/>
            <p:cNvSpPr>
              <a:spLocks noChangeArrowheads="1"/>
            </p:cNvSpPr>
            <p:nvPr/>
          </p:nvSpPr>
          <p:spPr bwMode="auto">
            <a:xfrm>
              <a:off x="1763688" y="620688"/>
              <a:ext cx="1512168" cy="1008112"/>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187421" name="Rectangle 15"/>
            <p:cNvSpPr>
              <a:spLocks noChangeArrowheads="1"/>
            </p:cNvSpPr>
            <p:nvPr/>
          </p:nvSpPr>
          <p:spPr bwMode="auto">
            <a:xfrm>
              <a:off x="4355976" y="1628800"/>
              <a:ext cx="1152128" cy="432048"/>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2" name="Rectangle 14"/>
            <p:cNvSpPr txBox="1">
              <a:spLocks noChangeArrowheads="1"/>
            </p:cNvSpPr>
            <p:nvPr/>
          </p:nvSpPr>
          <p:spPr bwMode="auto">
            <a:xfrm>
              <a:off x="1764011" y="619993"/>
              <a:ext cx="151130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Have you ever seen God?</a:t>
              </a:r>
              <a:endParaRPr lang="en-US" sz="3200" b="1" dirty="0">
                <a:solidFill>
                  <a:srgbClr val="000000"/>
                </a:solidFill>
                <a:latin typeface="Arial"/>
                <a:ea typeface="ＭＳ Ｐゴシック" charset="0"/>
                <a:cs typeface="Arial"/>
              </a:endParaRPr>
            </a:p>
          </p:txBody>
        </p:sp>
        <p:sp>
          <p:nvSpPr>
            <p:cNvPr id="24" name="Rectangle 14"/>
            <p:cNvSpPr txBox="1">
              <a:spLocks noChangeArrowheads="1"/>
            </p:cNvSpPr>
            <p:nvPr/>
          </p:nvSpPr>
          <p:spPr bwMode="auto">
            <a:xfrm>
              <a:off x="4283373" y="1556618"/>
              <a:ext cx="1171575"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Nope.</a:t>
              </a:r>
              <a:endParaRPr lang="en-US" sz="3200" b="1" dirty="0">
                <a:solidFill>
                  <a:srgbClr val="000000"/>
                </a:solidFill>
                <a:latin typeface="Arial"/>
                <a:ea typeface="ＭＳ Ｐゴシック" charset="0"/>
                <a:cs typeface="Arial"/>
              </a:endParaRPr>
            </a:p>
          </p:txBody>
        </p:sp>
      </p:grpSp>
      <p:grpSp>
        <p:nvGrpSpPr>
          <p:cNvPr id="23" name="Group 22"/>
          <p:cNvGrpSpPr>
            <a:grpSpLocks/>
          </p:cNvGrpSpPr>
          <p:nvPr/>
        </p:nvGrpSpPr>
        <p:grpSpPr bwMode="auto">
          <a:xfrm>
            <a:off x="1763713" y="1657350"/>
            <a:ext cx="4876800" cy="4183063"/>
            <a:chOff x="2339752" y="2420888"/>
            <a:chExt cx="4876800" cy="4183063"/>
          </a:xfrm>
        </p:grpSpPr>
        <p:pic>
          <p:nvPicPr>
            <p:cNvPr id="187414" name="Picture 8" descr="bc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39752" y="2420888"/>
              <a:ext cx="4876800" cy="418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415" name="Rectangle 17"/>
            <p:cNvSpPr>
              <a:spLocks noChangeArrowheads="1"/>
            </p:cNvSpPr>
            <p:nvPr/>
          </p:nvSpPr>
          <p:spPr bwMode="auto">
            <a:xfrm>
              <a:off x="2699792" y="2924944"/>
              <a:ext cx="1944216" cy="1296144"/>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5" name="Rectangle 14"/>
            <p:cNvSpPr txBox="1">
              <a:spLocks noChangeArrowheads="1"/>
            </p:cNvSpPr>
            <p:nvPr/>
          </p:nvSpPr>
          <p:spPr bwMode="auto">
            <a:xfrm>
              <a:off x="2844577" y="3068588"/>
              <a:ext cx="17462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Then how do you know that he even exists?</a:t>
              </a:r>
              <a:endParaRPr lang="en-US" sz="3200" b="1" dirty="0">
                <a:solidFill>
                  <a:srgbClr val="000000"/>
                </a:solidFill>
                <a:latin typeface="Arial"/>
                <a:ea typeface="ＭＳ Ｐゴシック" charset="0"/>
                <a:cs typeface="Arial"/>
              </a:endParaRPr>
            </a:p>
          </p:txBody>
        </p:sp>
        <p:sp>
          <p:nvSpPr>
            <p:cNvPr id="187417" name="Oval 38"/>
            <p:cNvSpPr>
              <a:spLocks noChangeArrowheads="1"/>
            </p:cNvSpPr>
            <p:nvPr/>
          </p:nvSpPr>
          <p:spPr bwMode="auto">
            <a:xfrm>
              <a:off x="5220072" y="3284984"/>
              <a:ext cx="1440160" cy="112474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6" name="Rectangle 14"/>
            <p:cNvSpPr txBox="1">
              <a:spLocks noChangeArrowheads="1"/>
            </p:cNvSpPr>
            <p:nvPr/>
          </p:nvSpPr>
          <p:spPr bwMode="auto">
            <a:xfrm>
              <a:off x="5292502" y="3573413"/>
              <a:ext cx="1368425"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I just know.</a:t>
              </a:r>
              <a:endParaRPr lang="en-US" sz="3200" b="1" dirty="0">
                <a:solidFill>
                  <a:srgbClr val="000000"/>
                </a:solidFill>
                <a:latin typeface="Arial"/>
                <a:ea typeface="ＭＳ Ｐゴシック" charset="0"/>
                <a:cs typeface="Arial"/>
              </a:endParaRPr>
            </a:p>
          </p:txBody>
        </p:sp>
      </p:grpSp>
      <p:grpSp>
        <p:nvGrpSpPr>
          <p:cNvPr id="6" name="Group 5"/>
          <p:cNvGrpSpPr>
            <a:grpSpLocks/>
          </p:cNvGrpSpPr>
          <p:nvPr/>
        </p:nvGrpSpPr>
        <p:grpSpPr bwMode="auto">
          <a:xfrm>
            <a:off x="1835150" y="2017713"/>
            <a:ext cx="5005388" cy="4024312"/>
            <a:chOff x="6948264" y="1052736"/>
            <a:chExt cx="5005388" cy="4024313"/>
          </a:xfrm>
        </p:grpSpPr>
        <p:pic>
          <p:nvPicPr>
            <p:cNvPr id="187411" name="Picture 9" descr="bc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48264" y="1052736"/>
              <a:ext cx="5005388" cy="402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412" name="Rectangle 1"/>
            <p:cNvSpPr>
              <a:spLocks noChangeArrowheads="1"/>
            </p:cNvSpPr>
            <p:nvPr/>
          </p:nvSpPr>
          <p:spPr bwMode="auto">
            <a:xfrm>
              <a:off x="7452320" y="1412776"/>
              <a:ext cx="3168352" cy="432048"/>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9" name="Rectangle 14"/>
            <p:cNvSpPr txBox="1">
              <a:spLocks noChangeArrowheads="1"/>
            </p:cNvSpPr>
            <p:nvPr/>
          </p:nvSpPr>
          <p:spPr bwMode="auto">
            <a:xfrm>
              <a:off x="7524527" y="1413098"/>
              <a:ext cx="3240087"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…It</a:t>
              </a:r>
              <a:r>
                <a:rPr lang="uk-UA" altLang="zh-CN" sz="1800" b="1" dirty="0">
                  <a:solidFill>
                    <a:srgbClr val="000000"/>
                  </a:solidFill>
                  <a:effectLst>
                    <a:outerShdw blurRad="38100" dist="38100" dir="2700000" algn="tl">
                      <a:srgbClr val="DDDDDD"/>
                    </a:outerShdw>
                  </a:effectLst>
                  <a:latin typeface="Arial"/>
                  <a:ea typeface="ＭＳ Ｐゴシック" charset="0"/>
                  <a:cs typeface="Arial"/>
                </a:rPr>
                <a:t>'</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s called faith.</a:t>
              </a:r>
              <a:endParaRPr lang="en-US" sz="3200" b="1" dirty="0">
                <a:solidFill>
                  <a:srgbClr val="000000"/>
                </a:solidFill>
                <a:latin typeface="Arial"/>
                <a:ea typeface="ＭＳ Ｐゴシック" charset="0"/>
                <a:cs typeface="Arial"/>
              </a:endParaRPr>
            </a:p>
          </p:txBody>
        </p:sp>
      </p:grpSp>
      <p:grpSp>
        <p:nvGrpSpPr>
          <p:cNvPr id="8" name="Group 7"/>
          <p:cNvGrpSpPr>
            <a:grpSpLocks/>
          </p:cNvGrpSpPr>
          <p:nvPr/>
        </p:nvGrpSpPr>
        <p:grpSpPr bwMode="auto">
          <a:xfrm>
            <a:off x="1979613" y="1728788"/>
            <a:ext cx="5181600" cy="4795837"/>
            <a:chOff x="-5858432" y="2622452"/>
            <a:chExt cx="5181600" cy="4795838"/>
          </a:xfrm>
        </p:grpSpPr>
        <p:pic>
          <p:nvPicPr>
            <p:cNvPr id="187405" name="Picture 10" descr="bc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58432" y="2622452"/>
              <a:ext cx="5181600" cy="4795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406" name="Rectangle 11"/>
            <p:cNvSpPr>
              <a:spLocks noChangeArrowheads="1"/>
            </p:cNvSpPr>
            <p:nvPr/>
          </p:nvSpPr>
          <p:spPr bwMode="auto">
            <a:xfrm>
              <a:off x="-5786424" y="2671491"/>
              <a:ext cx="3672408" cy="1296144"/>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187407" name="Rectangle 33"/>
            <p:cNvSpPr>
              <a:spLocks noChangeArrowheads="1"/>
            </p:cNvSpPr>
            <p:nvPr/>
          </p:nvSpPr>
          <p:spPr bwMode="auto">
            <a:xfrm>
              <a:off x="-3266144" y="2743499"/>
              <a:ext cx="2160240" cy="864096"/>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187408" name="Oval 6"/>
            <p:cNvSpPr>
              <a:spLocks noChangeArrowheads="1"/>
            </p:cNvSpPr>
            <p:nvPr/>
          </p:nvSpPr>
          <p:spPr bwMode="auto">
            <a:xfrm>
              <a:off x="-2258032" y="3923011"/>
              <a:ext cx="1440160" cy="112474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28" name="Rectangle 14"/>
            <p:cNvSpPr txBox="1">
              <a:spLocks noChangeArrowheads="1"/>
            </p:cNvSpPr>
            <p:nvPr/>
          </p:nvSpPr>
          <p:spPr bwMode="auto">
            <a:xfrm>
              <a:off x="-5713970" y="2887564"/>
              <a:ext cx="48958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2400" b="1" dirty="0">
                  <a:solidFill>
                    <a:srgbClr val="000000"/>
                  </a:solidFill>
                  <a:effectLst>
                    <a:outerShdw blurRad="38100" dist="38100" dir="2700000" algn="tl">
                      <a:srgbClr val="DDDDDD"/>
                    </a:outerShdw>
                  </a:effectLst>
                  <a:latin typeface="Arial"/>
                  <a:ea typeface="ＭＳ Ｐゴシック" charset="0"/>
                  <a:cs typeface="Arial"/>
                </a:rPr>
                <a:t>It must take incredible faith to believe in a God you can</a:t>
              </a:r>
              <a:r>
                <a:rPr lang="uk-UA" altLang="zh-CN" sz="2400" b="1" dirty="0">
                  <a:solidFill>
                    <a:srgbClr val="000000"/>
                  </a:solidFill>
                  <a:effectLst>
                    <a:outerShdw blurRad="38100" dist="38100" dir="2700000" algn="tl">
                      <a:srgbClr val="DDDDDD"/>
                    </a:outerShdw>
                  </a:effectLst>
                  <a:latin typeface="Arial"/>
                  <a:ea typeface="ＭＳ Ｐゴシック" charset="0"/>
                  <a:cs typeface="Arial"/>
                </a:rPr>
                <a:t>'</a:t>
              </a:r>
              <a:r>
                <a:rPr lang="en-US" altLang="zh-CN" sz="2400" b="1" dirty="0">
                  <a:solidFill>
                    <a:srgbClr val="000000"/>
                  </a:solidFill>
                  <a:effectLst>
                    <a:outerShdw blurRad="38100" dist="38100" dir="2700000" algn="tl">
                      <a:srgbClr val="DDDDDD"/>
                    </a:outerShdw>
                  </a:effectLst>
                  <a:latin typeface="Arial"/>
                  <a:ea typeface="ＭＳ Ｐゴシック" charset="0"/>
                  <a:cs typeface="Arial"/>
                </a:rPr>
                <a:t>t see.</a:t>
              </a:r>
              <a:endParaRPr lang="en-US" sz="4000" b="1" dirty="0">
                <a:solidFill>
                  <a:srgbClr val="000000"/>
                </a:solidFill>
                <a:latin typeface="Arial"/>
                <a:ea typeface="ＭＳ Ｐゴシック" charset="0"/>
                <a:cs typeface="Arial"/>
              </a:endParaRPr>
            </a:p>
          </p:txBody>
        </p:sp>
        <p:sp>
          <p:nvSpPr>
            <p:cNvPr id="32" name="Rectangle 14"/>
            <p:cNvSpPr txBox="1">
              <a:spLocks noChangeArrowheads="1"/>
            </p:cNvSpPr>
            <p:nvPr/>
          </p:nvSpPr>
          <p:spPr bwMode="auto">
            <a:xfrm>
              <a:off x="-2132570" y="4040089"/>
              <a:ext cx="1169988"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2400" b="1" dirty="0">
                  <a:solidFill>
                    <a:srgbClr val="000000"/>
                  </a:solidFill>
                  <a:effectLst>
                    <a:outerShdw blurRad="38100" dist="38100" dir="2700000" algn="tl">
                      <a:srgbClr val="DDDDDD"/>
                    </a:outerShdw>
                  </a:effectLst>
                  <a:latin typeface="Arial"/>
                  <a:ea typeface="ＭＳ Ｐゴシック" charset="0"/>
                  <a:cs typeface="Arial"/>
                </a:rPr>
                <a:t>Not really.</a:t>
              </a:r>
              <a:endParaRPr lang="en-US" sz="4000" b="1" dirty="0">
                <a:solidFill>
                  <a:srgbClr val="000000"/>
                </a:solidFill>
                <a:latin typeface="Arial"/>
                <a:ea typeface="ＭＳ Ｐゴシック" charset="0"/>
                <a:cs typeface="Arial"/>
              </a:endParaRPr>
            </a:p>
          </p:txBody>
        </p:sp>
      </p:grpSp>
      <p:grpSp>
        <p:nvGrpSpPr>
          <p:cNvPr id="9" name="Group 8"/>
          <p:cNvGrpSpPr>
            <a:grpSpLocks/>
          </p:cNvGrpSpPr>
          <p:nvPr/>
        </p:nvGrpSpPr>
        <p:grpSpPr bwMode="auto">
          <a:xfrm>
            <a:off x="395288" y="2162175"/>
            <a:ext cx="8229600" cy="3527425"/>
            <a:chOff x="3707904" y="6309320"/>
            <a:chExt cx="8229600" cy="3527425"/>
          </a:xfrm>
        </p:grpSpPr>
        <p:pic>
          <p:nvPicPr>
            <p:cNvPr id="187402" name="Picture 11" descr="bc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707904" y="6309320"/>
              <a:ext cx="8229600" cy="352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403" name="Rectangle 10"/>
            <p:cNvSpPr>
              <a:spLocks noChangeArrowheads="1"/>
            </p:cNvSpPr>
            <p:nvPr/>
          </p:nvSpPr>
          <p:spPr bwMode="auto">
            <a:xfrm>
              <a:off x="5471592" y="6669360"/>
              <a:ext cx="3672408" cy="432048"/>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lang="en-US" sz="2400">
                <a:solidFill>
                  <a:srgbClr val="000000"/>
                </a:solidFill>
                <a:latin typeface="Times New Roman" charset="0"/>
              </a:endParaRPr>
            </a:p>
          </p:txBody>
        </p:sp>
        <p:sp>
          <p:nvSpPr>
            <p:cNvPr id="187404" name="Rectangle 14"/>
            <p:cNvSpPr txBox="1">
              <a:spLocks noChangeArrowheads="1"/>
            </p:cNvSpPr>
            <p:nvPr/>
          </p:nvSpPr>
          <p:spPr bwMode="auto">
            <a:xfrm>
              <a:off x="5220072" y="6597352"/>
              <a:ext cx="4032448" cy="504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zh-CN" sz="1800" b="1" u="sng">
                  <a:solidFill>
                    <a:srgbClr val="000000"/>
                  </a:solidFill>
                  <a:latin typeface="Arial" charset="0"/>
                  <a:cs typeface="Arial" charset="0"/>
                </a:rPr>
                <a:t>THAT</a:t>
              </a:r>
              <a:r>
                <a:rPr lang="en-US" altLang="zh-CN" sz="1800" b="1">
                  <a:solidFill>
                    <a:srgbClr val="000000"/>
                  </a:solidFill>
                  <a:latin typeface="Arial" charset="0"/>
                  <a:cs typeface="Arial" charset="0"/>
                </a:rPr>
                <a:t>, TAKES INCREDIBLE FAITH.</a:t>
              </a:r>
              <a:endParaRPr lang="en-US" sz="1800" b="1">
                <a:solidFill>
                  <a:srgbClr val="000000"/>
                </a:solidFill>
                <a:latin typeface="Arial" charset="0"/>
                <a:cs typeface="Arial" charset="0"/>
              </a:endParaRPr>
            </a:p>
          </p:txBody>
        </p:sp>
      </p:grpSp>
    </p:spTree>
    <p:extLst>
      <p:ext uri="{BB962C8B-B14F-4D97-AF65-F5344CB8AC3E}">
        <p14:creationId xmlns:p14="http://schemas.microsoft.com/office/powerpoint/2010/main" val="3548368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300" fill="hold"/>
                                        <p:tgtEl>
                                          <p:spTgt spid="4"/>
                                        </p:tgtEl>
                                        <p:attrNameLst>
                                          <p:attrName>ppt_w</p:attrName>
                                        </p:attrNameLst>
                                      </p:cBhvr>
                                      <p:tavLst>
                                        <p:tav tm="0">
                                          <p:val>
                                            <p:strVal val="#ppt_w*0.70"/>
                                          </p:val>
                                        </p:tav>
                                        <p:tav tm="100000">
                                          <p:val>
                                            <p:strVal val="#ppt_w"/>
                                          </p:val>
                                        </p:tav>
                                      </p:tavLst>
                                    </p:anim>
                                    <p:anim calcmode="lin" valueType="num">
                                      <p:cBhvr>
                                        <p:cTn id="15" dur="300" fill="hold"/>
                                        <p:tgtEl>
                                          <p:spTgt spid="4"/>
                                        </p:tgtEl>
                                        <p:attrNameLst>
                                          <p:attrName>ppt_h</p:attrName>
                                        </p:attrNameLst>
                                      </p:cBhvr>
                                      <p:tavLst>
                                        <p:tav tm="0">
                                          <p:val>
                                            <p:strVal val="#ppt_h"/>
                                          </p:val>
                                        </p:tav>
                                        <p:tav tm="100000">
                                          <p:val>
                                            <p:strVal val="#ppt_h"/>
                                          </p:val>
                                        </p:tav>
                                      </p:tavLst>
                                    </p:anim>
                                    <p:animEffect transition="in" filter="fade">
                                      <p:cBhvr>
                                        <p:cTn id="16" dur="3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0.70"/>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300" fill="hold"/>
                                        <p:tgtEl>
                                          <p:spTgt spid="6"/>
                                        </p:tgtEl>
                                        <p:attrNameLst>
                                          <p:attrName>ppt_w</p:attrName>
                                        </p:attrNameLst>
                                      </p:cBhvr>
                                      <p:tavLst>
                                        <p:tav tm="0">
                                          <p:val>
                                            <p:strVal val="#ppt_w*0.70"/>
                                          </p:val>
                                        </p:tav>
                                        <p:tav tm="100000">
                                          <p:val>
                                            <p:strVal val="#ppt_w"/>
                                          </p:val>
                                        </p:tav>
                                      </p:tavLst>
                                    </p:anim>
                                    <p:anim calcmode="lin" valueType="num">
                                      <p:cBhvr>
                                        <p:cTn id="29" dur="300" fill="hold"/>
                                        <p:tgtEl>
                                          <p:spTgt spid="6"/>
                                        </p:tgtEl>
                                        <p:attrNameLst>
                                          <p:attrName>ppt_h</p:attrName>
                                        </p:attrNameLst>
                                      </p:cBhvr>
                                      <p:tavLst>
                                        <p:tav tm="0">
                                          <p:val>
                                            <p:strVal val="#ppt_h"/>
                                          </p:val>
                                        </p:tav>
                                        <p:tav tm="100000">
                                          <p:val>
                                            <p:strVal val="#ppt_h"/>
                                          </p:val>
                                        </p:tav>
                                      </p:tavLst>
                                    </p:anim>
                                    <p:animEffect transition="in" filter="fade">
                                      <p:cBhvr>
                                        <p:cTn id="30" dur="300"/>
                                        <p:tgtEl>
                                          <p:spTgt spid="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300" fill="hold"/>
                                        <p:tgtEl>
                                          <p:spTgt spid="8"/>
                                        </p:tgtEl>
                                        <p:attrNameLst>
                                          <p:attrName>ppt_w</p:attrName>
                                        </p:attrNameLst>
                                      </p:cBhvr>
                                      <p:tavLst>
                                        <p:tav tm="0">
                                          <p:val>
                                            <p:strVal val="#ppt_w*0.70"/>
                                          </p:val>
                                        </p:tav>
                                        <p:tav tm="100000">
                                          <p:val>
                                            <p:strVal val="#ppt_w"/>
                                          </p:val>
                                        </p:tav>
                                      </p:tavLst>
                                    </p:anim>
                                    <p:anim calcmode="lin" valueType="num">
                                      <p:cBhvr>
                                        <p:cTn id="36" dur="300" fill="hold"/>
                                        <p:tgtEl>
                                          <p:spTgt spid="8"/>
                                        </p:tgtEl>
                                        <p:attrNameLst>
                                          <p:attrName>ppt_h</p:attrName>
                                        </p:attrNameLst>
                                      </p:cBhvr>
                                      <p:tavLst>
                                        <p:tav tm="0">
                                          <p:val>
                                            <p:strVal val="#ppt_h"/>
                                          </p:val>
                                        </p:tav>
                                        <p:tav tm="100000">
                                          <p:val>
                                            <p:strVal val="#ppt_h"/>
                                          </p:val>
                                        </p:tav>
                                      </p:tavLst>
                                    </p:anim>
                                    <p:animEffect transition="in" filter="fade">
                                      <p:cBhvr>
                                        <p:cTn id="37" dur="3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300" fill="hold"/>
                                        <p:tgtEl>
                                          <p:spTgt spid="9"/>
                                        </p:tgtEl>
                                        <p:attrNameLst>
                                          <p:attrName>ppt_w</p:attrName>
                                        </p:attrNameLst>
                                      </p:cBhvr>
                                      <p:tavLst>
                                        <p:tav tm="0">
                                          <p:val>
                                            <p:strVal val="#ppt_w*0.70"/>
                                          </p:val>
                                        </p:tav>
                                        <p:tav tm="100000">
                                          <p:val>
                                            <p:strVal val="#ppt_w"/>
                                          </p:val>
                                        </p:tav>
                                      </p:tavLst>
                                    </p:anim>
                                    <p:anim calcmode="lin" valueType="num">
                                      <p:cBhvr>
                                        <p:cTn id="43" dur="300" fill="hold"/>
                                        <p:tgtEl>
                                          <p:spTgt spid="9"/>
                                        </p:tgtEl>
                                        <p:attrNameLst>
                                          <p:attrName>ppt_h</p:attrName>
                                        </p:attrNameLst>
                                      </p:cBhvr>
                                      <p:tavLst>
                                        <p:tav tm="0">
                                          <p:val>
                                            <p:strVal val="#ppt_h"/>
                                          </p:val>
                                        </p:tav>
                                        <p:tav tm="100000">
                                          <p:val>
                                            <p:strVal val="#ppt_h"/>
                                          </p:val>
                                        </p:tav>
                                      </p:tavLst>
                                    </p:anim>
                                    <p:animEffect transition="in" filter="fade">
                                      <p:cBhvr>
                                        <p:cTn id="44"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83969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Then they will worship their nets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burn incense in front of them.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These nets are the gods who have made us rich!</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they will claim.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17 </a:t>
            </a:r>
            <a:r>
              <a:rPr lang="en-US" sz="3600" b="1" dirty="0">
                <a:effectLst>
                  <a:glow rad="127000">
                    <a:schemeClr val="tx1"/>
                  </a:glow>
                </a:effectLst>
                <a:latin typeface="Arial" charset="0"/>
                <a:ea typeface="ＭＳ Ｐゴシック" charset="0"/>
                <a:cs typeface="ＭＳ Ｐゴシック" charset="0"/>
              </a:rPr>
              <a:t>Will you let them get away with this forever? Will they succeed forever in their heartless conquests?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(Hab 1:16-17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9358333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Habakkuk 2</a:t>
            </a:r>
          </a:p>
        </p:txBody>
      </p:sp>
    </p:spTree>
    <p:extLst>
      <p:ext uri="{BB962C8B-B14F-4D97-AF65-F5344CB8AC3E}">
        <p14:creationId xmlns:p14="http://schemas.microsoft.com/office/powerpoint/2010/main" val="13548519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769349"/>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pronunciation.</a:t>
            </a:r>
          </a:p>
        </p:txBody>
      </p:sp>
      <p:pic>
        <p:nvPicPr>
          <p:cNvPr id="4" name="Picture 3"/>
          <p:cNvPicPr>
            <a:picLocks noChangeAspect="1"/>
          </p:cNvPicPr>
          <p:nvPr/>
        </p:nvPicPr>
        <p:blipFill>
          <a:blip r:embed="rId3"/>
          <a:stretch>
            <a:fillRect/>
          </a:stretch>
        </p:blipFill>
        <p:spPr>
          <a:xfrm>
            <a:off x="520700" y="914400"/>
            <a:ext cx="8102600" cy="5029200"/>
          </a:xfrm>
          <a:prstGeom prst="rect">
            <a:avLst/>
          </a:prstGeom>
        </p:spPr>
      </p:pic>
    </p:spTree>
    <p:extLst>
      <p:ext uri="{BB962C8B-B14F-4D97-AF65-F5344CB8AC3E}">
        <p14:creationId xmlns:p14="http://schemas.microsoft.com/office/powerpoint/2010/main" val="21032561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3"/>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a:xfrm>
            <a:off x="-76200" y="0"/>
            <a:ext cx="9296400" cy="1143000"/>
          </a:xfrm>
        </p:spPr>
        <p:txBody>
          <a:bodyPr/>
          <a:lstStyle/>
          <a:p>
            <a:pPr>
              <a:defRPr/>
            </a:pPr>
            <a:r>
              <a:rPr lang="en-US" sz="3600">
                <a:latin typeface="Arial" charset="0"/>
                <a:ea typeface="ＭＳ Ｐゴシック" charset="0"/>
              </a:rPr>
              <a:t>Waiting for an Answer (Hab. 2:1 </a:t>
            </a:r>
            <a:r>
              <a:rPr lang="en-US" sz="3200">
                <a:latin typeface="Arial" charset="0"/>
                <a:ea typeface="ＭＳ Ｐゴシック" charset="0"/>
              </a:rPr>
              <a:t>NLT</a:t>
            </a:r>
            <a:r>
              <a:rPr lang="en-US" sz="3600">
                <a:latin typeface="Arial" charset="0"/>
                <a:ea typeface="ＭＳ Ｐゴシック" charset="0"/>
              </a:rPr>
              <a:t>)</a:t>
            </a:r>
          </a:p>
        </p:txBody>
      </p:sp>
      <p:pic>
        <p:nvPicPr>
          <p:cNvPr id="94211" name="Picture 4" descr="Hab 2 watchtow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95400"/>
            <a:ext cx="48006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4953000" y="1143000"/>
            <a:ext cx="4114800" cy="57150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ru-RU" sz="3200" b="1" dirty="0">
                <a:latin typeface="Arial"/>
                <a:cs typeface="Arial"/>
              </a:rPr>
              <a:t>"</a:t>
            </a:r>
            <a:r>
              <a:rPr lang="en-US" sz="3200" b="1" dirty="0">
                <a:latin typeface="Arial"/>
                <a:cs typeface="Arial"/>
              </a:rPr>
              <a:t>I will stand on my guard post And station myself on the rampart; And I will keep watch to see what He will speak to me, And how I may reply when I am reproved.</a:t>
            </a:r>
            <a:r>
              <a:rPr lang="ru-RU" sz="3200" b="1" dirty="0">
                <a:latin typeface="Arial"/>
                <a:cs typeface="Arial"/>
              </a:rPr>
              <a:t>"</a:t>
            </a:r>
            <a:endParaRPr lang="en-US" sz="3200" b="1" dirty="0">
              <a:solidFill>
                <a:schemeClr val="tx2"/>
              </a:solidFill>
              <a:effectLst>
                <a:outerShdw blurRad="38100" dist="38100" dir="2700000" algn="tl">
                  <a:srgbClr val="000000"/>
                </a:outerShdw>
              </a:effectLst>
              <a:latin typeface="Arial"/>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3"/>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a:xfrm>
            <a:off x="-76200" y="0"/>
            <a:ext cx="9296400" cy="1143000"/>
          </a:xfrm>
        </p:spPr>
        <p:txBody>
          <a:bodyPr/>
          <a:lstStyle/>
          <a:p>
            <a:pPr>
              <a:defRPr/>
            </a:pPr>
            <a:r>
              <a:rPr lang="en-US" sz="3600">
                <a:latin typeface="Arial" charset="0"/>
                <a:ea typeface="ＭＳ Ｐゴシック" charset="0"/>
              </a:rPr>
              <a:t>Getting an Answer (Hab. 2:2 </a:t>
            </a:r>
            <a:r>
              <a:rPr lang="en-US" sz="3200">
                <a:latin typeface="Arial" charset="0"/>
                <a:ea typeface="ＭＳ Ｐゴシック" charset="0"/>
              </a:rPr>
              <a:t>NLT</a:t>
            </a:r>
            <a:r>
              <a:rPr lang="en-US" sz="3600">
                <a:latin typeface="Arial" charset="0"/>
                <a:ea typeface="ＭＳ Ｐゴシック" charset="0"/>
              </a:rPr>
              <a:t>)</a:t>
            </a:r>
          </a:p>
        </p:txBody>
      </p:sp>
      <p:sp>
        <p:nvSpPr>
          <p:cNvPr id="6" name="Title 1"/>
          <p:cNvSpPr txBox="1">
            <a:spLocks/>
          </p:cNvSpPr>
          <p:nvPr/>
        </p:nvSpPr>
        <p:spPr bwMode="auto">
          <a:xfrm>
            <a:off x="-108520" y="1412775"/>
            <a:ext cx="4114800" cy="5455583"/>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ru-RU" sz="3200" b="1" dirty="0">
                <a:latin typeface="Arial"/>
                <a:cs typeface="Arial"/>
              </a:rPr>
              <a:t>"</a:t>
            </a:r>
            <a:r>
              <a:rPr lang="en-US" sz="3200" b="1" dirty="0">
                <a:latin typeface="Arial"/>
                <a:cs typeface="Arial"/>
              </a:rPr>
              <a:t>Then the L</a:t>
            </a:r>
            <a:r>
              <a:rPr lang="en-US" sz="2800" b="1" dirty="0">
                <a:latin typeface="Arial"/>
                <a:cs typeface="Arial"/>
              </a:rPr>
              <a:t>ORD</a:t>
            </a:r>
            <a:r>
              <a:rPr lang="en-US" sz="3200" b="1" dirty="0">
                <a:latin typeface="Arial"/>
                <a:cs typeface="Arial"/>
              </a:rPr>
              <a:t> said to me, </a:t>
            </a:r>
          </a:p>
          <a:p>
            <a:pPr algn="ctr">
              <a:defRPr/>
            </a:pPr>
            <a:r>
              <a:rPr lang="uk-UA" sz="3200" b="1" dirty="0">
                <a:latin typeface="Arial"/>
                <a:cs typeface="Arial"/>
              </a:rPr>
              <a:t>'</a:t>
            </a:r>
            <a:r>
              <a:rPr lang="en-US" sz="3200" b="1" dirty="0">
                <a:latin typeface="Arial"/>
                <a:cs typeface="Arial"/>
              </a:rPr>
              <a:t>Write my answer plainly on tablets, </a:t>
            </a:r>
          </a:p>
          <a:p>
            <a:pPr algn="ctr">
              <a:defRPr/>
            </a:pPr>
            <a:r>
              <a:rPr lang="en-US" sz="3200" b="1" dirty="0">
                <a:latin typeface="Arial"/>
                <a:cs typeface="Arial"/>
              </a:rPr>
              <a:t>so that a runner can carry the correct message to others.</a:t>
            </a:r>
            <a:r>
              <a:rPr lang="uk-UA" sz="3200" b="1" dirty="0">
                <a:latin typeface="Arial"/>
                <a:cs typeface="Arial"/>
              </a:rPr>
              <a:t>'</a:t>
            </a:r>
            <a:r>
              <a:rPr lang="ru-RU" sz="3200" b="1" dirty="0">
                <a:latin typeface="Arial"/>
                <a:cs typeface="Arial"/>
              </a:rPr>
              <a:t>"</a:t>
            </a:r>
            <a:endParaRPr lang="en-US" sz="3200" b="1" dirty="0">
              <a:solidFill>
                <a:schemeClr val="tx2"/>
              </a:solidFill>
              <a:effectLst>
                <a:outerShdw blurRad="38100" dist="38100" dir="2700000" algn="tl">
                  <a:srgbClr val="000000"/>
                </a:outerShdw>
              </a:effectLst>
              <a:latin typeface="Arial"/>
              <a:cs typeface="Arial"/>
            </a:endParaRPr>
          </a:p>
        </p:txBody>
      </p:sp>
      <p:pic>
        <p:nvPicPr>
          <p:cNvPr id="8" name="Picture 7"/>
          <p:cNvPicPr>
            <a:picLocks noChangeAspect="1"/>
          </p:cNvPicPr>
          <p:nvPr/>
        </p:nvPicPr>
        <p:blipFill>
          <a:blip r:embed="rId2"/>
          <a:stretch>
            <a:fillRect/>
          </a:stretch>
        </p:blipFill>
        <p:spPr>
          <a:xfrm>
            <a:off x="4052020" y="1628800"/>
            <a:ext cx="5128492" cy="3572849"/>
          </a:xfrm>
          <a:prstGeom prst="rect">
            <a:avLst/>
          </a:prstGeom>
        </p:spPr>
      </p:pic>
    </p:spTree>
    <p:extLst>
      <p:ext uri="{BB962C8B-B14F-4D97-AF65-F5344CB8AC3E}">
        <p14:creationId xmlns:p14="http://schemas.microsoft.com/office/powerpoint/2010/main" val="11050498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64685" y="2636912"/>
              <a:ext cx="4539763" cy="792088"/>
            </a:xfrm>
            <a:prstGeom prst="rect">
              <a:avLst/>
            </a:prstGeom>
          </p:spPr>
        </p:pic>
      </p:grpSp>
      <p:sp>
        <p:nvSpPr>
          <p:cNvPr id="3" name="Title 2"/>
          <p:cNvSpPr>
            <a:spLocks noGrp="1"/>
          </p:cNvSpPr>
          <p:nvPr>
            <p:ph type="title" idx="4294967295"/>
          </p:nvPr>
        </p:nvSpPr>
        <p:spPr>
          <a:xfrm>
            <a:off x="3779912" y="0"/>
            <a:ext cx="4752528" cy="692696"/>
          </a:xfrm>
          <a:solidFill>
            <a:schemeClr val="tx1"/>
          </a:solidFill>
        </p:spPr>
        <p:txBody>
          <a:bodyPr/>
          <a:lstStyle/>
          <a:p>
            <a:r>
              <a:rPr lang="en-US" sz="3600" b="1">
                <a:solidFill>
                  <a:schemeClr val="bg1"/>
                </a:solidFill>
              </a:rPr>
              <a:t>Habakkuk</a:t>
            </a:r>
            <a:r>
              <a:rPr lang="en-US" sz="3600" b="1" baseline="0">
                <a:solidFill>
                  <a:schemeClr val="bg1"/>
                </a:solidFill>
              </a:rPr>
              <a:t> 2:3</a:t>
            </a:r>
            <a:endParaRPr lang="en-US" sz="3600" b="1">
              <a:solidFill>
                <a:schemeClr val="bg1"/>
              </a:solidFill>
            </a:endParaRPr>
          </a:p>
        </p:txBody>
      </p:sp>
      <p:sp>
        <p:nvSpPr>
          <p:cNvPr id="4" name="Title 2"/>
          <p:cNvSpPr txBox="1">
            <a:spLocks/>
          </p:cNvSpPr>
          <p:nvPr/>
        </p:nvSpPr>
        <p:spPr bwMode="auto">
          <a:xfrm>
            <a:off x="2915816" y="1196752"/>
            <a:ext cx="5400600" cy="792088"/>
          </a:xfrm>
          <a:prstGeom prst="rect">
            <a:avLst/>
          </a:prstGeom>
          <a:solidFill>
            <a:schemeClr val="accent1">
              <a:lumMod val="50000"/>
            </a:schemeClr>
          </a:solidFill>
          <a:ln w="28575"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a:lstStyle>
          <a:p>
            <a:r>
              <a:rPr lang="en-US" sz="1600" b="1">
                <a:solidFill>
                  <a:schemeClr val="bg1"/>
                </a:solidFill>
              </a:rPr>
              <a:t>FOR STILL THE VISION AWAITS ITS APPOINTED TIME: IT HASTENS TO THE END—IT WILL NOT LIE.</a:t>
            </a:r>
          </a:p>
        </p:txBody>
      </p:sp>
      <p:sp>
        <p:nvSpPr>
          <p:cNvPr id="5" name="Title 2"/>
          <p:cNvSpPr txBox="1">
            <a:spLocks/>
          </p:cNvSpPr>
          <p:nvPr/>
        </p:nvSpPr>
        <p:spPr bwMode="auto">
          <a:xfrm>
            <a:off x="4139952" y="4149080"/>
            <a:ext cx="4536504" cy="648072"/>
          </a:xfrm>
          <a:prstGeom prst="rect">
            <a:avLst/>
          </a:prstGeom>
          <a:solidFill>
            <a:schemeClr val="accent1">
              <a:lumMod val="50000"/>
            </a:schemeClr>
          </a:solidFill>
          <a:ln w="28575"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a:lstStyle>
          <a:p>
            <a:r>
              <a:rPr lang="en-US" sz="1600" b="1">
                <a:solidFill>
                  <a:schemeClr val="bg1"/>
                </a:solidFill>
              </a:rPr>
              <a:t>IT WILL SURELY COME; IT WILL NOT DELAY</a:t>
            </a:r>
          </a:p>
        </p:txBody>
      </p:sp>
      <p:sp>
        <p:nvSpPr>
          <p:cNvPr id="8" name="Title 2"/>
          <p:cNvSpPr txBox="1">
            <a:spLocks/>
          </p:cNvSpPr>
          <p:nvPr/>
        </p:nvSpPr>
        <p:spPr bwMode="auto">
          <a:xfrm>
            <a:off x="4283968" y="2592288"/>
            <a:ext cx="4752528" cy="69269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a:lstStyle>
          <a:p>
            <a:r>
              <a:rPr lang="en-US" sz="6000" b="1" spc="-190">
                <a:solidFill>
                  <a:srgbClr val="C8401B"/>
                </a:solidFill>
                <a:latin typeface="Arial Narrow"/>
                <a:cs typeface="Arial Narrow"/>
              </a:rPr>
              <a:t>WAIT FOR IT:</a:t>
            </a:r>
          </a:p>
        </p:txBody>
      </p:sp>
      <p:sp>
        <p:nvSpPr>
          <p:cNvPr id="9" name="Title 2"/>
          <p:cNvSpPr txBox="1">
            <a:spLocks/>
          </p:cNvSpPr>
          <p:nvPr/>
        </p:nvSpPr>
        <p:spPr bwMode="auto">
          <a:xfrm>
            <a:off x="4139952" y="2492896"/>
            <a:ext cx="936104" cy="1008112"/>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a:lstStyle>
          <a:p>
            <a:r>
              <a:rPr lang="en-US" sz="1600" b="1" i="1">
                <a:solidFill>
                  <a:srgbClr val="329695"/>
                </a:solidFill>
                <a:latin typeface="Times New Roman"/>
                <a:cs typeface="Times New Roman"/>
              </a:rPr>
              <a:t>If it seems slow,</a:t>
            </a:r>
          </a:p>
        </p:txBody>
      </p:sp>
    </p:spTree>
    <p:extLst>
      <p:ext uri="{BB962C8B-B14F-4D97-AF65-F5344CB8AC3E}">
        <p14:creationId xmlns:p14="http://schemas.microsoft.com/office/powerpoint/2010/main" val="1267619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368300"/>
            <a:ext cx="9143999" cy="972468"/>
          </a:xfrm>
          <a:solidFill>
            <a:schemeClr val="tx1"/>
          </a:solidFill>
          <a:effectLst/>
        </p:spPr>
        <p:txBody>
          <a:bodyPr anchor="ctr"/>
          <a:lstStyle/>
          <a:p>
            <a:pPr>
              <a:defRPr/>
            </a:pPr>
            <a:r>
              <a:rPr lang="en-US" b="1" dirty="0">
                <a:effectLst/>
                <a:latin typeface="Arial" charset="0"/>
                <a:ea typeface="ＭＳ Ｐゴシック" charset="0"/>
                <a:cs typeface="ＭＳ Ｐゴシック" charset="0"/>
              </a:rPr>
              <a:t>The Heart of the Oracle</a:t>
            </a:r>
            <a:r>
              <a:rPr lang="is-IS" b="1" dirty="0">
                <a:effectLst/>
                <a:latin typeface="Arial" charset="0"/>
                <a:ea typeface="ＭＳ Ｐゴシック" charset="0"/>
                <a:cs typeface="ＭＳ Ｐゴシック" charset="0"/>
              </a:rPr>
              <a:t> (2:4)</a:t>
            </a:r>
            <a:endParaRPr lang="en-US" b="1" dirty="0">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132856"/>
            <a:ext cx="392392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the demise </a:t>
            </a:r>
            <a:br>
              <a:rPr lang="en-US" sz="3600" b="1" dirty="0">
                <a:solidFill>
                  <a:schemeClr val="tx2"/>
                </a:solidFill>
                <a:effectLst>
                  <a:glow rad="127000">
                    <a:schemeClr val="bg1"/>
                  </a:glow>
                </a:effectLst>
                <a:latin typeface="Arial" charset="0"/>
                <a:ea typeface="ＭＳ Ｐゴシック" charset="0"/>
                <a:cs typeface="ＭＳ Ｐゴシック" charset="0"/>
              </a:rPr>
            </a:br>
            <a:r>
              <a:rPr lang="en-US" sz="3600" b="1" dirty="0">
                <a:solidFill>
                  <a:schemeClr val="tx2"/>
                </a:solidFill>
                <a:effectLst>
                  <a:glow rad="127000">
                    <a:schemeClr val="bg1"/>
                  </a:glow>
                </a:effectLst>
                <a:latin typeface="Arial" charset="0"/>
                <a:ea typeface="ＭＳ Ｐゴシック" charset="0"/>
                <a:cs typeface="ＭＳ Ｐゴシック" charset="0"/>
              </a:rPr>
              <a:t>of the </a:t>
            </a:r>
            <a:br>
              <a:rPr lang="en-US" sz="3600" b="1" dirty="0">
                <a:solidFill>
                  <a:schemeClr val="tx2"/>
                </a:solidFill>
                <a:effectLst>
                  <a:glow rad="127000">
                    <a:schemeClr val="bg1"/>
                  </a:glow>
                </a:effectLst>
                <a:latin typeface="Arial" charset="0"/>
                <a:ea typeface="ＭＳ Ｐゴシック" charset="0"/>
                <a:cs typeface="ＭＳ Ｐゴシック" charset="0"/>
              </a:rPr>
            </a:br>
            <a:r>
              <a:rPr lang="en-US" sz="3600" b="1" dirty="0">
                <a:solidFill>
                  <a:srgbClr val="FF0000"/>
                </a:solidFill>
                <a:effectLst>
                  <a:glow rad="127000">
                    <a:schemeClr val="bg1"/>
                  </a:glow>
                </a:effectLst>
                <a:latin typeface="Arial" charset="0"/>
                <a:ea typeface="ＭＳ Ｐゴシック" charset="0"/>
                <a:cs typeface="ＭＳ Ｐゴシック" charset="0"/>
              </a:rPr>
              <a:t>proud</a:t>
            </a:r>
            <a:r>
              <a:rPr lang="en-US" sz="3600" b="1" dirty="0">
                <a:solidFill>
                  <a:schemeClr val="tx2"/>
                </a:solidFill>
                <a:effectLst>
                  <a:glow rad="127000">
                    <a:schemeClr val="bg1"/>
                  </a:glow>
                </a:effectLst>
                <a:latin typeface="Arial" charset="0"/>
                <a:ea typeface="ＭＳ Ｐゴシック" charset="0"/>
                <a:cs typeface="ＭＳ Ｐゴシック" charset="0"/>
              </a:rPr>
              <a:t>, </a:t>
            </a:r>
            <a:br>
              <a:rPr lang="en-US" sz="3600" b="1" dirty="0">
                <a:solidFill>
                  <a:schemeClr val="tx2"/>
                </a:solidFill>
                <a:effectLst>
                  <a:glow rad="127000">
                    <a:schemeClr val="bg1"/>
                  </a:glow>
                </a:effectLst>
                <a:latin typeface="Arial" charset="0"/>
                <a:ea typeface="ＭＳ Ｐゴシック" charset="0"/>
                <a:cs typeface="ＭＳ Ｐゴシック" charset="0"/>
              </a:rPr>
            </a:br>
            <a:r>
              <a:rPr lang="en-US" sz="3600" b="1" dirty="0">
                <a:solidFill>
                  <a:schemeClr val="tx2"/>
                </a:solidFill>
                <a:effectLst>
                  <a:glow rad="127000">
                    <a:schemeClr val="bg1"/>
                  </a:glow>
                </a:effectLst>
                <a:latin typeface="Arial" charset="0"/>
                <a:ea typeface="ＭＳ Ｐゴシック" charset="0"/>
                <a:cs typeface="ＭＳ Ｐゴシック" charset="0"/>
              </a:rPr>
              <a:t>debauched, greedy, bloodthirsty Babylonians </a:t>
            </a:r>
          </a:p>
        </p:txBody>
      </p:sp>
      <p:sp>
        <p:nvSpPr>
          <p:cNvPr id="5" name="Rectangle 2"/>
          <p:cNvSpPr txBox="1">
            <a:spLocks noChangeArrowheads="1"/>
          </p:cNvSpPr>
          <p:nvPr/>
        </p:nvSpPr>
        <p:spPr bwMode="auto">
          <a:xfrm>
            <a:off x="5580112" y="2132856"/>
            <a:ext cx="3240360" cy="34563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with the preservation of the </a:t>
            </a:r>
            <a:r>
              <a:rPr lang="en-US" sz="3600" b="1" dirty="0">
                <a:solidFill>
                  <a:srgbClr val="0000FF"/>
                </a:solidFill>
                <a:effectLst>
                  <a:glow rad="127000">
                    <a:schemeClr val="bg1"/>
                  </a:glow>
                </a:effectLst>
                <a:latin typeface="Arial" charset="0"/>
                <a:ea typeface="ＭＳ Ｐゴシック" charset="0"/>
                <a:cs typeface="ＭＳ Ｐゴシック" charset="0"/>
              </a:rPr>
              <a:t>righteous</a:t>
            </a:r>
            <a:r>
              <a:rPr lang="en-US" sz="3600" b="1" dirty="0">
                <a:solidFill>
                  <a:schemeClr val="tx2"/>
                </a:solidFill>
                <a:effectLst>
                  <a:glow rad="127000">
                    <a:schemeClr val="bg1"/>
                  </a:glow>
                </a:effectLst>
                <a:latin typeface="Arial" charset="0"/>
                <a:ea typeface="ＭＳ Ｐゴシック" charset="0"/>
                <a:cs typeface="ＭＳ Ｐゴシック" charset="0"/>
              </a:rPr>
              <a:t> remnant of Judah</a:t>
            </a:r>
          </a:p>
        </p:txBody>
      </p:sp>
      <p:sp>
        <p:nvSpPr>
          <p:cNvPr id="6" name="Rectangle 2"/>
          <p:cNvSpPr txBox="1">
            <a:spLocks noChangeArrowheads="1"/>
          </p:cNvSpPr>
          <p:nvPr/>
        </p:nvSpPr>
        <p:spPr bwMode="auto">
          <a:xfrm>
            <a:off x="0" y="6093296"/>
            <a:ext cx="9144000" cy="7429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to encourage His people to trust Him</a:t>
            </a:r>
          </a:p>
        </p:txBody>
      </p:sp>
      <p:sp>
        <p:nvSpPr>
          <p:cNvPr id="2" name="Left-Right Arrow 1"/>
          <p:cNvSpPr/>
          <p:nvPr/>
        </p:nvSpPr>
        <p:spPr bwMode="auto">
          <a:xfrm>
            <a:off x="3491880" y="2924944"/>
            <a:ext cx="2088232" cy="1440160"/>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 name="Heart 2"/>
          <p:cNvSpPr/>
          <p:nvPr/>
        </p:nvSpPr>
        <p:spPr bwMode="auto">
          <a:xfrm>
            <a:off x="1763688" y="116632"/>
            <a:ext cx="1872208" cy="1656184"/>
          </a:xfrm>
          <a:prstGeom prst="heart">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2"/>
          <p:cNvSpPr txBox="1">
            <a:spLocks noChangeArrowheads="1"/>
          </p:cNvSpPr>
          <p:nvPr/>
        </p:nvSpPr>
        <p:spPr bwMode="auto">
          <a:xfrm>
            <a:off x="936480" y="368300"/>
            <a:ext cx="3491504" cy="97246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latin typeface="Arial" charset="0"/>
                <a:ea typeface="ＭＳ Ｐゴシック" charset="0"/>
                <a:cs typeface="ＭＳ Ｐゴシック" charset="0"/>
              </a:rPr>
              <a:t>Heart</a:t>
            </a:r>
          </a:p>
        </p:txBody>
      </p:sp>
      <p:sp>
        <p:nvSpPr>
          <p:cNvPr id="10" name="Rectangle 2"/>
          <p:cNvSpPr txBox="1">
            <a:spLocks noChangeArrowheads="1"/>
          </p:cNvSpPr>
          <p:nvPr/>
        </p:nvSpPr>
        <p:spPr bwMode="auto">
          <a:xfrm>
            <a:off x="1835696" y="1484784"/>
            <a:ext cx="4932040" cy="5760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God contrasts</a:t>
            </a:r>
          </a:p>
        </p:txBody>
      </p:sp>
    </p:spTree>
    <p:extLst>
      <p:ext uri="{BB962C8B-B14F-4D97-AF65-F5344CB8AC3E}">
        <p14:creationId xmlns:p14="http://schemas.microsoft.com/office/powerpoint/2010/main" val="35776809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0.70"/>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strVal val="#ppt_w*0.70"/>
                                          </p:val>
                                        </p:tav>
                                        <p:tav tm="100000">
                                          <p:val>
                                            <p:strVal val="#ppt_w"/>
                                          </p:val>
                                        </p:tav>
                                      </p:tavLst>
                                    </p:anim>
                                    <p:anim calcmode="lin" valueType="num">
                                      <p:cBhvr>
                                        <p:cTn id="34" dur="1000" fill="hold"/>
                                        <p:tgtEl>
                                          <p:spTgt spid="6"/>
                                        </p:tgtEl>
                                        <p:attrNameLst>
                                          <p:attrName>ppt_h</p:attrName>
                                        </p:attrNameLst>
                                      </p:cBhvr>
                                      <p:tavLst>
                                        <p:tav tm="0">
                                          <p:val>
                                            <p:strVal val="#ppt_h"/>
                                          </p:val>
                                        </p:tav>
                                        <p:tav tm="100000">
                                          <p:val>
                                            <p:strVal val="#ppt_h"/>
                                          </p:val>
                                        </p:tav>
                                      </p:tavLst>
                                    </p:anim>
                                    <p:animEffect transition="in" filter="fade">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 grpId="0" animBg="1"/>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368300"/>
            <a:ext cx="9143999" cy="972468"/>
          </a:xfrm>
          <a:solidFill>
            <a:schemeClr val="tx1"/>
          </a:solidFill>
          <a:effectLst/>
        </p:spPr>
        <p:txBody>
          <a:bodyPr anchor="ctr"/>
          <a:lstStyle/>
          <a:p>
            <a:pPr>
              <a:defRPr/>
            </a:pPr>
            <a:r>
              <a:rPr lang="en-US" b="1" dirty="0">
                <a:effectLst/>
                <a:latin typeface="Arial" charset="0"/>
                <a:ea typeface="ＭＳ Ｐゴシック" charset="0"/>
                <a:cs typeface="ＭＳ Ｐゴシック" charset="0"/>
              </a:rPr>
              <a:t>The Heart of the Oracle</a:t>
            </a:r>
            <a:r>
              <a:rPr lang="is-IS" b="1" dirty="0">
                <a:effectLst/>
                <a:latin typeface="Arial" charset="0"/>
                <a:ea typeface="ＭＳ Ｐゴシック" charset="0"/>
                <a:cs typeface="ＭＳ Ｐゴシック" charset="0"/>
              </a:rPr>
              <a:t> (2:4)</a:t>
            </a:r>
            <a:endParaRPr lang="en-US" b="1" dirty="0">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276872"/>
            <a:ext cx="392392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solidFill>
                  <a:srgbClr val="000000"/>
                </a:solidFill>
                <a:effectLst>
                  <a:glow rad="127000">
                    <a:srgbClr val="FFFFFF"/>
                  </a:glow>
                </a:effectLst>
                <a:latin typeface="Arial" charset="0"/>
                <a:ea typeface="ＭＳ Ｐゴシック" charset="0"/>
                <a:cs typeface="ＭＳ Ｐゴシック" charset="0"/>
              </a:rPr>
              <a:t>"</a:t>
            </a:r>
            <a:r>
              <a:rPr lang="en-US" sz="3600" b="1" dirty="0">
                <a:solidFill>
                  <a:srgbClr val="000000"/>
                </a:solidFill>
                <a:effectLst>
                  <a:glow rad="127000">
                    <a:srgbClr val="FFFFFF"/>
                  </a:glow>
                </a:effectLst>
                <a:latin typeface="Arial" charset="0"/>
                <a:ea typeface="ＭＳ Ｐゴシック" charset="0"/>
                <a:cs typeface="ＭＳ Ｐゴシック" charset="0"/>
              </a:rPr>
              <a:t>Look at the proud! </a:t>
            </a:r>
            <a:br>
              <a:rPr lang="en-US" sz="3600" b="1" dirty="0">
                <a:solidFill>
                  <a:srgbClr val="000000"/>
                </a:solidFill>
                <a:effectLst>
                  <a:glow rad="127000">
                    <a:srgbClr val="FFFFFF"/>
                  </a:glow>
                </a:effectLst>
                <a:latin typeface="Arial" charset="0"/>
                <a:ea typeface="ＭＳ Ｐゴシック" charset="0"/>
                <a:cs typeface="ＭＳ Ｐゴシック" charset="0"/>
              </a:rPr>
            </a:br>
            <a:r>
              <a:rPr lang="en-US" sz="3600" b="1" dirty="0">
                <a:solidFill>
                  <a:srgbClr val="000000"/>
                </a:solidFill>
                <a:effectLst>
                  <a:glow rad="127000">
                    <a:srgbClr val="FFFFFF"/>
                  </a:glow>
                </a:effectLst>
                <a:latin typeface="Arial" charset="0"/>
                <a:ea typeface="ＭＳ Ｐゴシック" charset="0"/>
                <a:cs typeface="ＭＳ Ｐゴシック" charset="0"/>
              </a:rPr>
              <a:t>They trust in themselves, and their lives are </a:t>
            </a:r>
            <a:r>
              <a:rPr lang="en-US" sz="3600" b="1" dirty="0">
                <a:solidFill>
                  <a:srgbClr val="FF0000"/>
                </a:solidFill>
                <a:effectLst>
                  <a:glow rad="127000">
                    <a:srgbClr val="FFFFFF"/>
                  </a:glow>
                </a:effectLst>
                <a:latin typeface="Arial" charset="0"/>
                <a:ea typeface="ＭＳ Ｐゴシック" charset="0"/>
                <a:cs typeface="ＭＳ Ｐゴシック" charset="0"/>
              </a:rPr>
              <a:t>crooked</a:t>
            </a:r>
            <a:r>
              <a:rPr lang="en-US" sz="3600" b="1" dirty="0">
                <a:solidFill>
                  <a:srgbClr val="000000"/>
                </a:solidFill>
                <a:effectLst>
                  <a:glow rad="127000">
                    <a:srgbClr val="FFFFFF"/>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5580112" y="2276872"/>
            <a:ext cx="3240360" cy="34563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000000"/>
                </a:solidFill>
                <a:effectLst>
                  <a:glow rad="127000">
                    <a:srgbClr val="FFFFFF"/>
                  </a:glow>
                </a:effectLst>
                <a:latin typeface="Arial" charset="0"/>
                <a:ea typeface="ＭＳ Ｐゴシック" charset="0"/>
                <a:cs typeface="ＭＳ Ｐゴシック" charset="0"/>
              </a:rPr>
              <a:t>But the righteous will live by their </a:t>
            </a:r>
            <a:r>
              <a:rPr lang="en-US" sz="3600" b="1" dirty="0">
                <a:solidFill>
                  <a:srgbClr val="0000FF"/>
                </a:solidFill>
                <a:effectLst>
                  <a:glow rad="127000">
                    <a:srgbClr val="FFFFFF"/>
                  </a:glow>
                </a:effectLst>
                <a:latin typeface="Arial" charset="0"/>
                <a:ea typeface="ＭＳ Ｐゴシック" charset="0"/>
                <a:cs typeface="ＭＳ Ｐゴシック" charset="0"/>
              </a:rPr>
              <a:t>faithfulness</a:t>
            </a:r>
            <a:r>
              <a:rPr lang="en-US" sz="3600" b="1" dirty="0">
                <a:solidFill>
                  <a:srgbClr val="000000"/>
                </a:solidFill>
                <a:effectLst>
                  <a:glow rad="127000">
                    <a:srgbClr val="FFFFFF"/>
                  </a:glow>
                </a:effectLst>
                <a:latin typeface="Arial" charset="0"/>
                <a:ea typeface="ＭＳ Ｐゴシック" charset="0"/>
                <a:cs typeface="ＭＳ Ｐゴシック" charset="0"/>
              </a:rPr>
              <a:t> to God</a:t>
            </a:r>
            <a:r>
              <a:rPr lang="ru-RU" sz="3600" b="1" dirty="0">
                <a:solidFill>
                  <a:srgbClr val="000000"/>
                </a:solidFill>
                <a:effectLst>
                  <a:glow rad="127000">
                    <a:srgbClr val="FFFFFF"/>
                  </a:glow>
                </a:effectLst>
                <a:latin typeface="Arial" charset="0"/>
                <a:ea typeface="ＭＳ Ｐゴシック" charset="0"/>
                <a:cs typeface="ＭＳ Ｐゴシック" charset="0"/>
              </a:rPr>
              <a:t>"</a:t>
            </a:r>
            <a:r>
              <a:rPr lang="en-US" sz="3600" b="1" dirty="0">
                <a:solidFill>
                  <a:srgbClr val="000000"/>
                </a:solidFill>
                <a:effectLst>
                  <a:glow rad="127000">
                    <a:srgbClr val="FFFFFF"/>
                  </a:glow>
                </a:effectLst>
                <a:latin typeface="Arial" charset="0"/>
                <a:ea typeface="ＭＳ Ｐゴシック" charset="0"/>
                <a:cs typeface="ＭＳ Ｐゴシック" charset="0"/>
              </a:rPr>
              <a:t> </a:t>
            </a:r>
            <a:br>
              <a:rPr lang="en-US" sz="3600" b="1" dirty="0">
                <a:solidFill>
                  <a:srgbClr val="000000"/>
                </a:solidFill>
                <a:effectLst>
                  <a:glow rad="127000">
                    <a:srgbClr val="FFFFFF"/>
                  </a:glow>
                </a:effectLst>
                <a:latin typeface="Arial" charset="0"/>
                <a:ea typeface="ＭＳ Ｐゴシック" charset="0"/>
                <a:cs typeface="ＭＳ Ｐゴシック" charset="0"/>
              </a:rPr>
            </a:br>
            <a:r>
              <a:rPr lang="en-US" sz="3600" b="1" dirty="0">
                <a:solidFill>
                  <a:srgbClr val="000000"/>
                </a:solidFill>
                <a:effectLst>
                  <a:glow rad="127000">
                    <a:srgbClr val="FFFFFF"/>
                  </a:glow>
                </a:effectLst>
                <a:latin typeface="Arial" charset="0"/>
                <a:ea typeface="ＭＳ Ｐゴシック" charset="0"/>
                <a:cs typeface="ＭＳ Ｐゴシック" charset="0"/>
              </a:rPr>
              <a:t>(</a:t>
            </a:r>
            <a:r>
              <a:rPr lang="en-US" sz="3200" b="1" dirty="0">
                <a:solidFill>
                  <a:srgbClr val="000000"/>
                </a:solidFill>
                <a:effectLst>
                  <a:glow rad="127000">
                    <a:srgbClr val="FFFFFF"/>
                  </a:glow>
                </a:effectLst>
                <a:latin typeface="Arial" charset="0"/>
                <a:ea typeface="ＭＳ Ｐゴシック" charset="0"/>
                <a:cs typeface="ＭＳ Ｐゴシック" charset="0"/>
              </a:rPr>
              <a:t>NLT</a:t>
            </a:r>
            <a:r>
              <a:rPr lang="en-US" sz="3600" b="1" dirty="0">
                <a:solidFill>
                  <a:srgbClr val="000000"/>
                </a:solidFill>
                <a:effectLst>
                  <a:glow rad="127000">
                    <a:srgbClr val="FFFFFF"/>
                  </a:glow>
                </a:effectLst>
                <a:latin typeface="Arial" charset="0"/>
                <a:ea typeface="ＭＳ Ｐゴシック" charset="0"/>
                <a:cs typeface="ＭＳ Ｐゴシック" charset="0"/>
              </a:rPr>
              <a:t>).</a:t>
            </a:r>
          </a:p>
        </p:txBody>
      </p:sp>
      <p:sp>
        <p:nvSpPr>
          <p:cNvPr id="2" name="Left-Right Arrow 1"/>
          <p:cNvSpPr/>
          <p:nvPr/>
        </p:nvSpPr>
        <p:spPr bwMode="auto">
          <a:xfrm>
            <a:off x="3491880" y="3068960"/>
            <a:ext cx="2088232" cy="1440160"/>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3" name="Heart 2"/>
          <p:cNvSpPr/>
          <p:nvPr/>
        </p:nvSpPr>
        <p:spPr bwMode="auto">
          <a:xfrm>
            <a:off x="1763688" y="116632"/>
            <a:ext cx="1872208" cy="1656184"/>
          </a:xfrm>
          <a:prstGeom prst="heart">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9" name="Rectangle 2"/>
          <p:cNvSpPr txBox="1">
            <a:spLocks noChangeArrowheads="1"/>
          </p:cNvSpPr>
          <p:nvPr/>
        </p:nvSpPr>
        <p:spPr bwMode="auto">
          <a:xfrm>
            <a:off x="936480" y="368300"/>
            <a:ext cx="3491504" cy="97246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latin typeface="Arial" charset="0"/>
                <a:ea typeface="ＭＳ Ｐゴシック" charset="0"/>
                <a:cs typeface="ＭＳ Ｐゴシック" charset="0"/>
              </a:rPr>
              <a:t>Heart</a:t>
            </a:r>
          </a:p>
        </p:txBody>
      </p:sp>
      <p:sp>
        <p:nvSpPr>
          <p:cNvPr id="10" name="Rectangle 2"/>
          <p:cNvSpPr txBox="1">
            <a:spLocks noChangeArrowheads="1"/>
          </p:cNvSpPr>
          <p:nvPr/>
        </p:nvSpPr>
        <p:spPr bwMode="auto">
          <a:xfrm>
            <a:off x="1835696" y="1628800"/>
            <a:ext cx="4932040" cy="5760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000000"/>
                </a:solidFill>
                <a:effectLst>
                  <a:glow rad="127000">
                    <a:srgbClr val="FFFFFF"/>
                  </a:glow>
                </a:effectLst>
                <a:latin typeface="Arial" charset="0"/>
                <a:ea typeface="ＭＳ Ｐゴシック" charset="0"/>
                <a:cs typeface="ＭＳ Ｐゴシック" charset="0"/>
              </a:rPr>
              <a:t>The contrast:</a:t>
            </a:r>
          </a:p>
        </p:txBody>
      </p:sp>
    </p:spTree>
    <p:extLst>
      <p:ext uri="{BB962C8B-B14F-4D97-AF65-F5344CB8AC3E}">
        <p14:creationId xmlns:p14="http://schemas.microsoft.com/office/powerpoint/2010/main" val="36239914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0.70"/>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3525"/>
            <a:ext cx="9144000" cy="534374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Wealth is treacherous,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the arrogant are never at rest.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They open their mouths as wide as the grave, and like death, they are never satisfied. In their greed they have gathered up many nations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swallowed many peoples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2163459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4" descr="habakkuk ti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en-US">
                <a:solidFill>
                  <a:srgbClr val="000000"/>
                </a:solidFill>
                <a:effectLst/>
                <a:latin typeface="Arial" charset="0"/>
                <a:ea typeface="ＭＳ Ｐゴシック" charset="0"/>
              </a:rPr>
              <a:t>Habakkuk 2:1</a:t>
            </a:r>
            <a:endParaRPr lang="en-US">
              <a:solidFill>
                <a:srgbClr val="000000"/>
              </a:solidFill>
              <a:effectLst>
                <a:outerShdw blurRad="38100" dist="38100" dir="2700000" algn="tl">
                  <a:srgbClr val="FFFFFF"/>
                </a:outerShdw>
              </a:effectLst>
              <a:latin typeface="Arial" charset="0"/>
              <a:ea typeface="ＭＳ Ｐゴシック" charset="0"/>
            </a:endParaRPr>
          </a:p>
        </p:txBody>
      </p:sp>
      <p:sp>
        <p:nvSpPr>
          <p:cNvPr id="11267" name="Text Box 3"/>
          <p:cNvSpPr txBox="1">
            <a:spLocks noChangeArrowheads="1"/>
          </p:cNvSpPr>
          <p:nvPr/>
        </p:nvSpPr>
        <p:spPr bwMode="auto">
          <a:xfrm>
            <a:off x="228600" y="1447800"/>
            <a:ext cx="6858000" cy="707886"/>
          </a:xfrm>
          <a:prstGeom prst="rect">
            <a:avLst/>
          </a:prstGeom>
          <a:noFill/>
          <a:ln w="9525">
            <a:noFill/>
            <a:miter lim="800000"/>
            <a:headEnd/>
            <a:tailEnd/>
          </a:ln>
          <a:effectLst/>
        </p:spPr>
        <p:txBody>
          <a:bodyPr>
            <a:spAutoFit/>
          </a:bodyPr>
          <a:lstStyle>
            <a:lvl1pPr marL="547688" indent="-547688">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Greed (2:6-8)</a:t>
            </a:r>
          </a:p>
        </p:txBody>
      </p:sp>
      <p:sp>
        <p:nvSpPr>
          <p:cNvPr id="95236"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Inflate">
              <a:avLst>
                <a:gd name="adj" fmla="val 13634"/>
              </a:avLst>
            </a:prstTxWarp>
          </a:bodyPr>
          <a:lstStyle/>
          <a:p>
            <a:pPr algn="ctr"/>
            <a:r>
              <a:rPr lang="en-US" sz="3200" b="1" kern="1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 Woes</a:t>
            </a:r>
          </a:p>
        </p:txBody>
      </p:sp>
      <p:sp>
        <p:nvSpPr>
          <p:cNvPr id="6" name="Title 1">
            <a:extLst>
              <a:ext uri="{FF2B5EF4-FFF2-40B4-BE49-F238E27FC236}">
                <a16:creationId xmlns:a16="http://schemas.microsoft.com/office/drawing/2014/main" id="{0527174B-1CE2-6898-D333-FCEB293E90C5}"/>
              </a:ext>
            </a:extLst>
          </p:cNvPr>
          <p:cNvSpPr txBox="1">
            <a:spLocks/>
          </p:cNvSpPr>
          <p:nvPr/>
        </p:nvSpPr>
        <p:spPr bwMode="auto">
          <a:xfrm>
            <a:off x="0" y="5877272"/>
            <a:ext cx="5076056" cy="980728"/>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a:defRPr/>
            </a:pPr>
            <a:r>
              <a:rPr lang="en-US" i="1" kern="0" dirty="0">
                <a:latin typeface="Arial" charset="0"/>
                <a:ea typeface="ＭＳ Ｐゴシック" charset="0"/>
              </a:rPr>
              <a:t>Habakkuk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allAtOnce"/>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703787"/>
          </a:xfrm>
          <a:effectLst>
            <a:outerShdw blurRad="63500" dist="35921" dir="2700000" algn="ctr" rotWithShape="0">
              <a:schemeClr val="tx2">
                <a:alpha val="74998"/>
              </a:schemeClr>
            </a:outerShdw>
          </a:effec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But soon their captives will taunt them.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They will mock them, saying,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 </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What sorrow awaits you thieves!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Now you will get what you deserve!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You</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ve become rich by extortion,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but how much longer can this go on?</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 </a:t>
            </a:r>
            <a:br>
              <a:rPr lang="en-SG" sz="3600" b="1">
                <a:effectLst>
                  <a:glow rad="127000">
                    <a:schemeClr val="tx1"/>
                  </a:glow>
                </a:effectLst>
                <a:latin typeface="Arial" charset="0"/>
                <a:ea typeface="ＭＳ Ｐゴシック" charset="0"/>
                <a:cs typeface="ＭＳ Ｐゴシック" charset="0"/>
              </a:rPr>
            </a:br>
            <a:r>
              <a:rPr lang="en-SG" sz="3600" b="1" baseline="30000">
                <a:effectLst>
                  <a:glow rad="127000">
                    <a:schemeClr val="tx1"/>
                  </a:glow>
                </a:effectLst>
                <a:latin typeface="Arial" charset="0"/>
                <a:ea typeface="ＭＳ Ｐゴシック" charset="0"/>
                <a:cs typeface="ＭＳ Ｐゴシック" charset="0"/>
              </a:rPr>
              <a:t>7 </a:t>
            </a:r>
            <a:r>
              <a:rPr lang="en-SG" sz="3600" b="1">
                <a:effectLst>
                  <a:glow rad="127000">
                    <a:schemeClr val="tx1"/>
                  </a:glow>
                </a:effectLst>
                <a:latin typeface="Arial" charset="0"/>
                <a:ea typeface="ＭＳ Ｐゴシック" charset="0"/>
                <a:cs typeface="ＭＳ Ｐゴシック" charset="0"/>
              </a:rPr>
              <a:t>Suddenly, your debtors will take action.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They will turn on you and take all you have, while you stand trembling and helpless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7610576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615555"/>
          </a:xfrm>
          <a:effectLst>
            <a:outerShdw blurRad="63500" dist="35921" dir="2700000" algn="ctr" rotWithShape="0">
              <a:schemeClr val="tx2">
                <a:alpha val="74998"/>
              </a:schemeClr>
            </a:outerShdw>
          </a:effec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Because you have plundered many nations; now all the survivors will plunder you.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You committed murder throughout the countryside and filled the towns with violence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5806608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a:xfrm>
            <a:off x="3581400" y="-152400"/>
            <a:ext cx="5105400" cy="1143000"/>
          </a:xfrm>
        </p:spPr>
        <p:txBody>
          <a:bodyPr/>
          <a:lstStyle/>
          <a:p>
            <a:pPr>
              <a:defRPr/>
            </a:pPr>
            <a:r>
              <a:rPr lang="en-US" u="sng">
                <a:latin typeface="Arial" charset="0"/>
                <a:ea typeface="ＭＳ Ｐゴシック" charset="0"/>
              </a:rPr>
              <a:t>Habakkuk 2:9</a:t>
            </a:r>
          </a:p>
        </p:txBody>
      </p:sp>
      <p:sp>
        <p:nvSpPr>
          <p:cNvPr id="97283" name="Title 1"/>
          <p:cNvSpPr txBox="1">
            <a:spLocks/>
          </p:cNvSpPr>
          <p:nvPr/>
        </p:nvSpPr>
        <p:spPr bwMode="auto">
          <a:xfrm>
            <a:off x="4267200" y="914400"/>
            <a:ext cx="45720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ru-RU" sz="3600" b="1" dirty="0">
                <a:latin typeface="Arial" charset="0"/>
                <a:cs typeface="Arial" charset="0"/>
              </a:rPr>
              <a:t>"</a:t>
            </a:r>
            <a:r>
              <a:rPr lang="en-US" sz="3600" b="1" dirty="0">
                <a:latin typeface="Arial" charset="0"/>
                <a:cs typeface="Arial" charset="0"/>
              </a:rPr>
              <a:t>Woe to him who builds his realm by unjust gain to set his nest on high, to escape the clutches of ruin!</a:t>
            </a:r>
            <a:r>
              <a:rPr lang="ru-RU" sz="3600" b="1" dirty="0">
                <a:latin typeface="Arial" charset="0"/>
                <a:cs typeface="Arial" charset="0"/>
              </a:rPr>
              <a:t>"</a:t>
            </a:r>
            <a:endParaRPr lang="en-US" sz="3600" b="1" dirty="0">
              <a:latin typeface="Arial" charset="0"/>
              <a:cs typeface="Arial" charset="0"/>
            </a:endParaRPr>
          </a:p>
        </p:txBody>
      </p:sp>
      <p:pic>
        <p:nvPicPr>
          <p:cNvPr id="97284" name="Picture 5" descr="rich-saudi-arabians-_460x0w.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152400"/>
            <a:ext cx="3581400" cy="236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285" name="Picture 7" descr="RichMansHobb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3778250"/>
            <a:ext cx="3638550" cy="315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286" name="Picture 6" descr="jet-jets-private-plane-planes-planes-fly-rich-wealthy-chart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200" y="2019300"/>
            <a:ext cx="3606800"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7384"/>
            <a:ext cx="6228184" cy="769349"/>
          </a:xfrm>
          <a:solidFill>
            <a:srgbClr val="0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How long, O Lord?</a:t>
            </a:r>
          </a:p>
        </p:txBody>
      </p:sp>
    </p:spTree>
    <p:extLst>
      <p:ext uri="{BB962C8B-B14F-4D97-AF65-F5344CB8AC3E}">
        <p14:creationId xmlns:p14="http://schemas.microsoft.com/office/powerpoint/2010/main" val="29213771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4" descr="habakkuk ti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en-US">
                <a:solidFill>
                  <a:srgbClr val="000000"/>
                </a:solidFill>
                <a:effectLst/>
                <a:latin typeface="Arial" charset="0"/>
                <a:ea typeface="ＭＳ Ｐゴシック" charset="0"/>
              </a:rPr>
              <a:t>Habakkuk 2:1</a:t>
            </a:r>
            <a:endParaRPr lang="en-US">
              <a:solidFill>
                <a:srgbClr val="000000"/>
              </a:solidFill>
              <a:effectLst>
                <a:outerShdw blurRad="38100" dist="38100" dir="2700000" algn="tl">
                  <a:srgbClr val="FFFFFF"/>
                </a:outerShdw>
              </a:effectLst>
              <a:latin typeface="Arial" charset="0"/>
              <a:ea typeface="ＭＳ Ｐゴシック" charset="0"/>
            </a:endParaRPr>
          </a:p>
        </p:txBody>
      </p:sp>
      <p:sp>
        <p:nvSpPr>
          <p:cNvPr id="11267" name="Text Box 3"/>
          <p:cNvSpPr txBox="1">
            <a:spLocks noChangeArrowheads="1"/>
          </p:cNvSpPr>
          <p:nvPr/>
        </p:nvSpPr>
        <p:spPr bwMode="auto">
          <a:xfrm>
            <a:off x="228600" y="1447800"/>
            <a:ext cx="6858000" cy="1631950"/>
          </a:xfrm>
          <a:prstGeom prst="rect">
            <a:avLst/>
          </a:prstGeom>
          <a:noFill/>
          <a:ln w="9525">
            <a:noFill/>
            <a:miter lim="800000"/>
            <a:headEnd/>
            <a:tailEnd/>
          </a:ln>
          <a:effectLst/>
        </p:spPr>
        <p:txBody>
          <a:bodyPr>
            <a:spAutoFit/>
          </a:bodyPr>
          <a:lstStyle>
            <a:lvl1pPr marL="547688" indent="-547688">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Greed (2:6-8)</a:t>
            </a:r>
          </a:p>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Exploitation (2:9-11)</a:t>
            </a:r>
          </a:p>
        </p:txBody>
      </p:sp>
      <p:sp>
        <p:nvSpPr>
          <p:cNvPr id="95236"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Inflate">
              <a:avLst>
                <a:gd name="adj" fmla="val 13634"/>
              </a:avLst>
            </a:prstTxWarp>
          </a:bodyPr>
          <a:lstStyle/>
          <a:p>
            <a:pPr algn="ctr"/>
            <a:r>
              <a:rPr lang="en-US" sz="3200" b="1" kern="1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 Woes</a:t>
            </a:r>
          </a:p>
        </p:txBody>
      </p:sp>
      <p:sp>
        <p:nvSpPr>
          <p:cNvPr id="6" name="Title 1">
            <a:extLst>
              <a:ext uri="{FF2B5EF4-FFF2-40B4-BE49-F238E27FC236}">
                <a16:creationId xmlns:a16="http://schemas.microsoft.com/office/drawing/2014/main" id="{D18FC877-027A-A13C-C428-D7624E8F44C8}"/>
              </a:ext>
            </a:extLst>
          </p:cNvPr>
          <p:cNvSpPr txBox="1">
            <a:spLocks/>
          </p:cNvSpPr>
          <p:nvPr/>
        </p:nvSpPr>
        <p:spPr bwMode="auto">
          <a:xfrm>
            <a:off x="0" y="5877272"/>
            <a:ext cx="5076056" cy="980728"/>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a:defRPr/>
            </a:pPr>
            <a:r>
              <a:rPr lang="en-US" i="1" kern="0" dirty="0">
                <a:latin typeface="Arial" charset="0"/>
                <a:ea typeface="ＭＳ Ｐゴシック" charset="0"/>
              </a:rPr>
              <a:t>Habakkuk  </a:t>
            </a:r>
          </a:p>
        </p:txBody>
      </p:sp>
    </p:spTree>
    <p:extLst>
      <p:ext uri="{BB962C8B-B14F-4D97-AF65-F5344CB8AC3E}">
        <p14:creationId xmlns:p14="http://schemas.microsoft.com/office/powerpoint/2010/main" val="190420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p:cTn id="13"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267">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allAtOnce"/>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700"/>
            <a:ext cx="9144000" cy="6215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0" y="6093296"/>
            <a:ext cx="9144000" cy="685800"/>
          </a:xfrm>
          <a:solidFill>
            <a:srgbClr val="000000"/>
          </a:solidFill>
          <a:ln>
            <a:noFill/>
          </a:ln>
        </p:spPr>
        <p:txBody>
          <a:bodyPr/>
          <a:lstStyle/>
          <a:p>
            <a:pPr>
              <a:defRPr/>
            </a:pPr>
            <a:r>
              <a:rPr lang="en-US" dirty="0">
                <a:ea typeface="ＭＳ Ｐゴシック" charset="0"/>
              </a:rPr>
              <a:t>Habakkuk 2:9-11 </a:t>
            </a:r>
            <a:r>
              <a:rPr lang="en-US" sz="3200" dirty="0">
                <a:ea typeface="ＭＳ Ｐゴシック" charset="0"/>
              </a:rPr>
              <a:t>NLT</a:t>
            </a:r>
            <a:r>
              <a:rPr lang="en-US" dirty="0">
                <a:ea typeface="ＭＳ Ｐゴシック" charset="0"/>
              </a:rPr>
              <a:t> </a:t>
            </a:r>
          </a:p>
        </p:txBody>
      </p:sp>
      <p:sp>
        <p:nvSpPr>
          <p:cNvPr id="6" name="Title 1"/>
          <p:cNvSpPr txBox="1">
            <a:spLocks/>
          </p:cNvSpPr>
          <p:nvPr/>
        </p:nvSpPr>
        <p:spPr bwMode="auto">
          <a:xfrm>
            <a:off x="4716015" y="260648"/>
            <a:ext cx="4520437" cy="5904656"/>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baseline="30000" dirty="0">
                <a:solidFill>
                  <a:srgbClr val="FFFFFF"/>
                </a:solidFill>
                <a:effectLst>
                  <a:glow rad="228600">
                    <a:srgbClr val="000000">
                      <a:alpha val="96000"/>
                    </a:srgbClr>
                  </a:glow>
                </a:effectLst>
                <a:latin typeface="Arial"/>
                <a:cs typeface="Arial"/>
              </a:rPr>
              <a:t>10</a:t>
            </a:r>
            <a:r>
              <a:rPr lang="en-US" sz="3200" b="1" dirty="0">
                <a:solidFill>
                  <a:srgbClr val="FFFFFF"/>
                </a:solidFill>
                <a:effectLst>
                  <a:glow rad="228600">
                    <a:srgbClr val="000000">
                      <a:alpha val="96000"/>
                    </a:srgbClr>
                  </a:glow>
                </a:effectLst>
                <a:latin typeface="Arial"/>
                <a:cs typeface="Arial"/>
              </a:rPr>
              <a:t>But by the murders you committed, you have shamed your name and forfeited your lives. </a:t>
            </a:r>
          </a:p>
          <a:p>
            <a:r>
              <a:rPr lang="en-US" sz="3200" b="1" baseline="30000" dirty="0">
                <a:solidFill>
                  <a:srgbClr val="FFFFFF"/>
                </a:solidFill>
                <a:effectLst>
                  <a:glow rad="228600">
                    <a:srgbClr val="000000">
                      <a:alpha val="96000"/>
                    </a:srgbClr>
                  </a:glow>
                </a:effectLst>
                <a:latin typeface="Arial"/>
                <a:cs typeface="Arial"/>
              </a:rPr>
              <a:t>11</a:t>
            </a:r>
            <a:r>
              <a:rPr lang="en-US" sz="3200" b="1" dirty="0">
                <a:solidFill>
                  <a:srgbClr val="FFFFFF"/>
                </a:solidFill>
                <a:effectLst>
                  <a:glow rad="228600">
                    <a:srgbClr val="000000">
                      <a:alpha val="96000"/>
                    </a:srgbClr>
                  </a:glow>
                </a:effectLst>
                <a:latin typeface="Arial"/>
                <a:cs typeface="Arial"/>
              </a:rPr>
              <a:t>The very stones in the walls cry out against you, and the beams in the ceilings echo the complaint</a:t>
            </a:r>
            <a:r>
              <a:rPr lang="ru-RU" sz="3200" b="1" dirty="0">
                <a:solidFill>
                  <a:srgbClr val="FFFFFF"/>
                </a:solidFill>
                <a:effectLst>
                  <a:glow rad="228600">
                    <a:srgbClr val="000000">
                      <a:alpha val="96000"/>
                    </a:srgbClr>
                  </a:glow>
                </a:effectLst>
                <a:latin typeface="Arial"/>
                <a:cs typeface="Arial"/>
              </a:rPr>
              <a:t>"</a:t>
            </a:r>
            <a:endParaRPr lang="en-US" sz="3200" b="1" dirty="0">
              <a:solidFill>
                <a:srgbClr val="FFFFFF"/>
              </a:solidFill>
              <a:effectLst>
                <a:glow rad="228600">
                  <a:srgbClr val="000000">
                    <a:alpha val="96000"/>
                  </a:srgbClr>
                </a:glow>
              </a:effectLst>
              <a:latin typeface="Arial"/>
              <a:cs typeface="Arial"/>
            </a:endParaRPr>
          </a:p>
        </p:txBody>
      </p:sp>
      <p:sp>
        <p:nvSpPr>
          <p:cNvPr id="7" name="Title 1"/>
          <p:cNvSpPr txBox="1">
            <a:spLocks/>
          </p:cNvSpPr>
          <p:nvPr/>
        </p:nvSpPr>
        <p:spPr bwMode="auto">
          <a:xfrm>
            <a:off x="43108" y="260648"/>
            <a:ext cx="4024836" cy="5112568"/>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ru-RU" sz="3200" b="1" dirty="0">
                <a:solidFill>
                  <a:srgbClr val="FFFFFF"/>
                </a:solidFill>
                <a:effectLst>
                  <a:glow rad="228600">
                    <a:srgbClr val="000000">
                      <a:alpha val="96000"/>
                    </a:srgbClr>
                  </a:glow>
                </a:effectLst>
                <a:latin typeface="Arial"/>
                <a:cs typeface="Arial"/>
              </a:rPr>
              <a:t>"</a:t>
            </a:r>
            <a:r>
              <a:rPr lang="en-US" sz="3200" b="1" dirty="0">
                <a:solidFill>
                  <a:srgbClr val="FFFFFF"/>
                </a:solidFill>
                <a:effectLst>
                  <a:glow rad="228600">
                    <a:srgbClr val="000000">
                      <a:alpha val="96000"/>
                    </a:srgbClr>
                  </a:glow>
                </a:effectLst>
                <a:latin typeface="Arial"/>
                <a:cs typeface="Arial"/>
              </a:rPr>
              <a:t>What sorrow awaits you who build big houses with money gained dishonestly! You believe your wealth will buy security, putting your family</a:t>
            </a:r>
            <a:r>
              <a:rPr lang="uk-UA" sz="3200" b="1" dirty="0">
                <a:solidFill>
                  <a:srgbClr val="FFFFFF"/>
                </a:solidFill>
                <a:effectLst>
                  <a:glow rad="228600">
                    <a:srgbClr val="000000">
                      <a:alpha val="96000"/>
                    </a:srgbClr>
                  </a:glow>
                </a:effectLst>
                <a:latin typeface="Arial"/>
                <a:cs typeface="Arial"/>
              </a:rPr>
              <a:t>'</a:t>
            </a:r>
            <a:r>
              <a:rPr lang="en-US" sz="3200" b="1" dirty="0">
                <a:solidFill>
                  <a:srgbClr val="FFFFFF"/>
                </a:solidFill>
                <a:effectLst>
                  <a:glow rad="228600">
                    <a:srgbClr val="000000">
                      <a:alpha val="96000"/>
                    </a:srgbClr>
                  </a:glow>
                </a:effectLst>
                <a:latin typeface="Arial"/>
                <a:cs typeface="Arial"/>
              </a:rPr>
              <a:t>s nest beyond the reach of danger. </a:t>
            </a:r>
          </a:p>
        </p:txBody>
      </p:sp>
    </p:spTree>
    <p:extLst>
      <p:ext uri="{BB962C8B-B14F-4D97-AF65-F5344CB8AC3E}">
        <p14:creationId xmlns:p14="http://schemas.microsoft.com/office/powerpoint/2010/main" val="121669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4" descr="habakkuk ti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en-US">
                <a:solidFill>
                  <a:srgbClr val="000000"/>
                </a:solidFill>
                <a:effectLst/>
                <a:latin typeface="Arial" charset="0"/>
                <a:ea typeface="ＭＳ Ｐゴシック" charset="0"/>
              </a:rPr>
              <a:t>Habakkuk 2:1</a:t>
            </a:r>
            <a:endParaRPr lang="en-US">
              <a:solidFill>
                <a:srgbClr val="000000"/>
              </a:solidFill>
              <a:effectLst>
                <a:outerShdw blurRad="38100" dist="38100" dir="2700000" algn="tl">
                  <a:srgbClr val="FFFFFF"/>
                </a:outerShdw>
              </a:effectLst>
              <a:latin typeface="Arial" charset="0"/>
              <a:ea typeface="ＭＳ Ｐゴシック" charset="0"/>
            </a:endParaRPr>
          </a:p>
        </p:txBody>
      </p:sp>
      <p:sp>
        <p:nvSpPr>
          <p:cNvPr id="11267" name="Text Box 3"/>
          <p:cNvSpPr txBox="1">
            <a:spLocks noChangeArrowheads="1"/>
          </p:cNvSpPr>
          <p:nvPr/>
        </p:nvSpPr>
        <p:spPr bwMode="auto">
          <a:xfrm>
            <a:off x="228600" y="1447800"/>
            <a:ext cx="6858000" cy="2554288"/>
          </a:xfrm>
          <a:prstGeom prst="rect">
            <a:avLst/>
          </a:prstGeom>
          <a:noFill/>
          <a:ln w="9525">
            <a:noFill/>
            <a:miter lim="800000"/>
            <a:headEnd/>
            <a:tailEnd/>
          </a:ln>
          <a:effectLst/>
        </p:spPr>
        <p:txBody>
          <a:bodyPr>
            <a:spAutoFit/>
          </a:bodyPr>
          <a:lstStyle>
            <a:lvl1pPr marL="547688" indent="-547688">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Greed (2:6-8)</a:t>
            </a:r>
          </a:p>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Exploitation (2:9-11)</a:t>
            </a:r>
          </a:p>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Violence (2:12-14)</a:t>
            </a:r>
          </a:p>
        </p:txBody>
      </p:sp>
      <p:sp>
        <p:nvSpPr>
          <p:cNvPr id="98308"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Inflate">
              <a:avLst>
                <a:gd name="adj" fmla="val 13634"/>
              </a:avLst>
            </a:prstTxWarp>
          </a:bodyPr>
          <a:lstStyle/>
          <a:p>
            <a:pPr algn="ctr"/>
            <a:r>
              <a:rPr lang="en-US" sz="3200" b="1" kern="1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 Woes</a:t>
            </a:r>
          </a:p>
        </p:txBody>
      </p:sp>
      <p:sp>
        <p:nvSpPr>
          <p:cNvPr id="6" name="Title 1">
            <a:extLst>
              <a:ext uri="{FF2B5EF4-FFF2-40B4-BE49-F238E27FC236}">
                <a16:creationId xmlns:a16="http://schemas.microsoft.com/office/drawing/2014/main" id="{E2EFEC4B-D2DE-3036-DB1B-0A21BD13126C}"/>
              </a:ext>
            </a:extLst>
          </p:cNvPr>
          <p:cNvSpPr txBox="1">
            <a:spLocks/>
          </p:cNvSpPr>
          <p:nvPr/>
        </p:nvSpPr>
        <p:spPr bwMode="auto">
          <a:xfrm>
            <a:off x="0" y="5877272"/>
            <a:ext cx="5076056" cy="980728"/>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a:defRPr/>
            </a:pPr>
            <a:r>
              <a:rPr lang="en-US" i="1" kern="0" dirty="0">
                <a:latin typeface="Arial" charset="0"/>
                <a:ea typeface="ＭＳ Ｐゴシック" charset="0"/>
              </a:rPr>
              <a:t>Habakkuk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 calcmode="lin" valueType="num">
                                      <p:cBhvr>
                                        <p:cTn id="7"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3"/>
          <p:cNvSpPr>
            <a:spLocks noChangeArrowheads="1"/>
          </p:cNvSpPr>
          <p:nvPr/>
        </p:nvSpPr>
        <p:spPr bwMode="auto">
          <a:xfrm>
            <a:off x="-36512" y="-27384"/>
            <a:ext cx="9180512" cy="7056784"/>
          </a:xfrm>
          <a:prstGeom prst="rect">
            <a:avLst/>
          </a:prstGeom>
          <a:solidFill>
            <a:srgbClr val="000000"/>
          </a:solidFill>
          <a:ln w="9525">
            <a:solidFill>
              <a:schemeClr val="tx1"/>
            </a:solidFill>
            <a:round/>
            <a:headEnd/>
            <a:tailEnd/>
          </a:ln>
        </p:spPr>
        <p:txBody>
          <a:bodyPr wrap="square">
            <a:spAutoFit/>
          </a:bodyPr>
          <a:lstStyle/>
          <a:p>
            <a:endParaRPr lang="en-US"/>
          </a:p>
        </p:txBody>
      </p:sp>
      <p:pic>
        <p:nvPicPr>
          <p:cNvPr id="3" name="Picture 2"/>
          <p:cNvPicPr>
            <a:picLocks noChangeAspect="1"/>
          </p:cNvPicPr>
          <p:nvPr/>
        </p:nvPicPr>
        <p:blipFill>
          <a:blip r:embed="rId3"/>
          <a:stretch>
            <a:fillRect/>
          </a:stretch>
        </p:blipFill>
        <p:spPr>
          <a:xfrm>
            <a:off x="-35496" y="1712422"/>
            <a:ext cx="9320626" cy="5244970"/>
          </a:xfrm>
          <a:prstGeom prst="rect">
            <a:avLst/>
          </a:prstGeom>
        </p:spPr>
      </p:pic>
      <p:sp>
        <p:nvSpPr>
          <p:cNvPr id="6" name="Title 1"/>
          <p:cNvSpPr txBox="1">
            <a:spLocks/>
          </p:cNvSpPr>
          <p:nvPr/>
        </p:nvSpPr>
        <p:spPr bwMode="auto">
          <a:xfrm>
            <a:off x="3779912" y="-27384"/>
            <a:ext cx="5364088" cy="1944216"/>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en-US" b="1" baseline="30000" dirty="0">
                <a:effectLst>
                  <a:glow rad="228600">
                    <a:srgbClr val="000000"/>
                  </a:glow>
                </a:effectLst>
                <a:latin typeface="Arial"/>
                <a:cs typeface="Arial"/>
              </a:rPr>
              <a:t>13</a:t>
            </a:r>
            <a:r>
              <a:rPr lang="en-US" b="1" dirty="0">
                <a:effectLst>
                  <a:glow rad="228600">
                    <a:srgbClr val="000000"/>
                  </a:glow>
                </a:effectLst>
                <a:latin typeface="Arial"/>
                <a:cs typeface="Arial"/>
              </a:rPr>
              <a:t>Has not the L</a:t>
            </a:r>
            <a:r>
              <a:rPr lang="en-US" sz="2000" b="1" dirty="0">
                <a:effectLst>
                  <a:glow rad="228600">
                    <a:srgbClr val="000000"/>
                  </a:glow>
                </a:effectLst>
                <a:latin typeface="Arial"/>
                <a:cs typeface="Arial"/>
              </a:rPr>
              <a:t>ORD</a:t>
            </a:r>
            <a:r>
              <a:rPr lang="en-US" b="1" dirty="0">
                <a:effectLst>
                  <a:glow rad="228600">
                    <a:srgbClr val="000000"/>
                  </a:glow>
                </a:effectLst>
                <a:latin typeface="Arial"/>
                <a:cs typeface="Arial"/>
              </a:rPr>
              <a:t> of Heaven</a:t>
            </a:r>
            <a:r>
              <a:rPr lang="uk-UA" b="1" dirty="0">
                <a:effectLst>
                  <a:glow rad="228600">
                    <a:srgbClr val="000000"/>
                  </a:glow>
                </a:effectLst>
                <a:latin typeface="Arial"/>
                <a:cs typeface="Arial"/>
              </a:rPr>
              <a:t>'</a:t>
            </a:r>
            <a:r>
              <a:rPr lang="en-US" b="1" dirty="0">
                <a:effectLst>
                  <a:glow rad="228600">
                    <a:srgbClr val="000000"/>
                  </a:glow>
                </a:effectLst>
                <a:latin typeface="Arial"/>
                <a:cs typeface="Arial"/>
              </a:rPr>
              <a:t>s Armies promised  that the wealth of nations will turn to ashes? </a:t>
            </a:r>
          </a:p>
          <a:p>
            <a:r>
              <a:rPr lang="en-US" b="1" dirty="0">
                <a:effectLst>
                  <a:glow rad="228600">
                    <a:srgbClr val="000000"/>
                  </a:glow>
                </a:effectLst>
                <a:latin typeface="Arial"/>
                <a:cs typeface="Arial"/>
              </a:rPr>
              <a:t>They work so hard, but all in vain!</a:t>
            </a:r>
            <a:r>
              <a:rPr lang="ru-RU" b="1" dirty="0">
                <a:effectLst>
                  <a:glow rad="228600">
                    <a:srgbClr val="000000"/>
                  </a:glow>
                </a:effectLst>
                <a:latin typeface="Arial"/>
                <a:cs typeface="Arial"/>
              </a:rPr>
              <a:t>"</a:t>
            </a:r>
            <a:endParaRPr lang="en-US" b="1" dirty="0">
              <a:effectLst>
                <a:glow rad="228600">
                  <a:srgbClr val="000000"/>
                </a:glow>
              </a:effectLst>
              <a:latin typeface="Arial"/>
              <a:cs typeface="Arial"/>
            </a:endParaRPr>
          </a:p>
        </p:txBody>
      </p:sp>
      <p:sp>
        <p:nvSpPr>
          <p:cNvPr id="7" name="Title 1"/>
          <p:cNvSpPr txBox="1">
            <a:spLocks/>
          </p:cNvSpPr>
          <p:nvPr/>
        </p:nvSpPr>
        <p:spPr bwMode="auto">
          <a:xfrm>
            <a:off x="0" y="0"/>
            <a:ext cx="3888432" cy="1844824"/>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ru-RU" b="1" dirty="0">
                <a:effectLst>
                  <a:glow rad="228600">
                    <a:srgbClr val="000000"/>
                  </a:glow>
                </a:effectLst>
                <a:latin typeface="Arial"/>
                <a:cs typeface="Arial"/>
              </a:rPr>
              <a:t>"</a:t>
            </a:r>
            <a:r>
              <a:rPr lang="en-US" b="1" dirty="0">
                <a:effectLst>
                  <a:glow rad="228600">
                    <a:srgbClr val="000000"/>
                  </a:glow>
                </a:effectLst>
                <a:latin typeface="Arial"/>
                <a:cs typeface="Arial"/>
              </a:rPr>
              <a:t>What sorrow awaits you who build cities with money gained through murder and corruption! </a:t>
            </a:r>
          </a:p>
          <a:p>
            <a:endParaRPr lang="en-US" b="1" dirty="0">
              <a:effectLst>
                <a:glow rad="228600">
                  <a:srgbClr val="000000"/>
                </a:glow>
              </a:effectLst>
              <a:latin typeface="Arial"/>
              <a:cs typeface="Arial"/>
            </a:endParaRPr>
          </a:p>
        </p:txBody>
      </p:sp>
      <p:sp>
        <p:nvSpPr>
          <p:cNvPr id="2" name="Title 1"/>
          <p:cNvSpPr>
            <a:spLocks noGrp="1"/>
          </p:cNvSpPr>
          <p:nvPr>
            <p:ph type="title" idx="4294967295"/>
          </p:nvPr>
        </p:nvSpPr>
        <p:spPr>
          <a:xfrm>
            <a:off x="0" y="6093296"/>
            <a:ext cx="8991600" cy="685800"/>
          </a:xfrm>
          <a:ln>
            <a:noFill/>
          </a:ln>
        </p:spPr>
        <p:txBody>
          <a:bodyPr/>
          <a:lstStyle/>
          <a:p>
            <a:pPr>
              <a:defRPr/>
            </a:pPr>
            <a:r>
              <a:rPr lang="en-US" dirty="0">
                <a:effectLst>
                  <a:glow rad="228600">
                    <a:srgbClr val="000000"/>
                  </a:glow>
                  <a:outerShdw blurRad="38100" dist="38100" dir="2700000" algn="tl">
                    <a:srgbClr val="000000"/>
                  </a:outerShdw>
                </a:effectLst>
                <a:ea typeface="ＭＳ Ｐゴシック" charset="0"/>
              </a:rPr>
              <a:t>Habakkuk 2:12-13 </a:t>
            </a:r>
            <a:r>
              <a:rPr lang="en-US" sz="3200" dirty="0">
                <a:effectLst>
                  <a:glow rad="228600">
                    <a:srgbClr val="000000"/>
                  </a:glow>
                  <a:outerShdw blurRad="38100" dist="38100" dir="2700000" algn="tl">
                    <a:srgbClr val="000000"/>
                  </a:outerShdw>
                </a:effectLst>
                <a:ea typeface="ＭＳ Ｐゴシック" charset="0"/>
              </a:rPr>
              <a:t>NLT</a:t>
            </a:r>
            <a:r>
              <a:rPr lang="en-US" dirty="0">
                <a:effectLst>
                  <a:glow rad="228600">
                    <a:srgbClr val="000000"/>
                  </a:glow>
                  <a:outerShdw blurRad="38100" dist="38100" dir="2700000" algn="tl">
                    <a:srgbClr val="000000"/>
                  </a:outerShdw>
                </a:effectLst>
                <a:ea typeface="ＭＳ Ｐゴシック" charset="0"/>
              </a:rPr>
              <a:t> </a:t>
            </a:r>
          </a:p>
        </p:txBody>
      </p:sp>
    </p:spTree>
    <p:extLst>
      <p:ext uri="{BB962C8B-B14F-4D97-AF65-F5344CB8AC3E}">
        <p14:creationId xmlns:p14="http://schemas.microsoft.com/office/powerpoint/2010/main" val="17900913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p:txBody>
          <a:bodyPr/>
          <a:lstStyle/>
          <a:p>
            <a:pPr>
              <a:defRPr/>
            </a:pPr>
            <a:r>
              <a:rPr lang="en-US">
                <a:latin typeface="Arial" charset="0"/>
                <a:ea typeface="ＭＳ Ｐゴシック" charset="0"/>
              </a:rPr>
              <a:t>Habakkuk 2:14  </a:t>
            </a:r>
          </a:p>
        </p:txBody>
      </p:sp>
      <p:pic>
        <p:nvPicPr>
          <p:cNvPr id="100355" name="Picture 5" descr="Habakkuk2-14r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9067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6" name="Text Box 4"/>
          <p:cNvSpPr txBox="1">
            <a:spLocks noChangeArrowheads="1"/>
          </p:cNvSpPr>
          <p:nvPr/>
        </p:nvSpPr>
        <p:spPr bwMode="auto">
          <a:xfrm>
            <a:off x="-34925" y="4653136"/>
            <a:ext cx="9286875" cy="2308324"/>
          </a:xfrm>
          <a:prstGeom prst="rect">
            <a:avLst/>
          </a:prstGeom>
          <a:solidFill>
            <a:srgbClr val="000000"/>
          </a:solidFill>
          <a:ln>
            <a:noFill/>
          </a:ln>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kumimoji="1" lang="ru-RU" altLang="ja-JP" sz="3600" b="1" dirty="0">
                <a:latin typeface="Arial" charset="0"/>
                <a:cs typeface="Arial" charset="0"/>
              </a:rPr>
              <a:t>"</a:t>
            </a:r>
            <a:r>
              <a:rPr kumimoji="1" lang="en-US" altLang="ja-JP" sz="3600" b="1" dirty="0">
                <a:latin typeface="Arial" charset="0"/>
                <a:cs typeface="Arial" charset="0"/>
              </a:rPr>
              <a:t>For the earth shall be filled with the knowledge of the L</a:t>
            </a:r>
            <a:r>
              <a:rPr kumimoji="1" lang="en-US" altLang="ja-JP" sz="3200" b="1" dirty="0">
                <a:latin typeface="Arial" charset="0"/>
                <a:cs typeface="Arial" charset="0"/>
              </a:rPr>
              <a:t>ORD</a:t>
            </a:r>
            <a:r>
              <a:rPr kumimoji="1" lang="en-US" altLang="ja-JP" sz="3600" b="1" dirty="0">
                <a:latin typeface="Arial" charset="0"/>
                <a:cs typeface="Arial" charset="0"/>
              </a:rPr>
              <a:t>, as the waters cover the sea.</a:t>
            </a:r>
            <a:r>
              <a:rPr kumimoji="1" lang="ru-RU" altLang="ja-JP" sz="3600" b="1" dirty="0">
                <a:latin typeface="Arial" charset="0"/>
                <a:cs typeface="Arial" charset="0"/>
              </a:rPr>
              <a:t>"</a:t>
            </a:r>
            <a:endParaRPr kumimoji="1" lang="en-US" altLang="ja-JP" sz="3600" b="1" dirty="0">
              <a:latin typeface="Arial" charset="0"/>
              <a:cs typeface="Arial" charset="0"/>
            </a:endParaRPr>
          </a:p>
          <a:p>
            <a:pPr algn="ctr" eaLnBrk="1" hangingPunct="1"/>
            <a:r>
              <a:rPr kumimoji="1" lang="en-US" altLang="ja-JP" sz="3600" b="1" dirty="0">
                <a:latin typeface="Arial" charset="0"/>
                <a:cs typeface="Arial" charset="0"/>
              </a:rPr>
              <a:t>– Habakkuk 2:14</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pic>
        <p:nvPicPr>
          <p:cNvPr id="101378" name="Picture 4" descr="Hab ps 2 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9400" y="0"/>
            <a:ext cx="863600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76200" y="6172200"/>
            <a:ext cx="9296400" cy="685800"/>
          </a:xfrm>
        </p:spPr>
        <p:txBody>
          <a:bodyPr/>
          <a:lstStyle/>
          <a:p>
            <a:pPr>
              <a:defRPr/>
            </a:pPr>
            <a:r>
              <a:rPr lang="en-US" sz="3600" dirty="0">
                <a:latin typeface="Arial" charset="0"/>
                <a:ea typeface="ＭＳ Ｐゴシック" charset="0"/>
              </a:rPr>
              <a:t>Habakkuk 2:14 = Psalm 2:8?</a:t>
            </a:r>
          </a:p>
        </p:txBody>
      </p:sp>
      <p:sp>
        <p:nvSpPr>
          <p:cNvPr id="5" name="Title 1"/>
          <p:cNvSpPr txBox="1">
            <a:spLocks/>
          </p:cNvSpPr>
          <p:nvPr/>
        </p:nvSpPr>
        <p:spPr bwMode="auto">
          <a:xfrm>
            <a:off x="0" y="116632"/>
            <a:ext cx="3563888" cy="554484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a:defRPr/>
            </a:pPr>
            <a:r>
              <a:rPr lang="ru-RU" sz="3200" dirty="0">
                <a:latin typeface="Arial" charset="0"/>
                <a:ea typeface="ＭＳ Ｐゴシック" charset="0"/>
              </a:rPr>
              <a:t>"</a:t>
            </a:r>
            <a:r>
              <a:rPr lang="en-US" sz="3200" dirty="0">
                <a:latin typeface="Arial" charset="0"/>
                <a:ea typeface="ＭＳ Ｐゴシック" charset="0"/>
              </a:rPr>
              <a:t>Ask of me,</a:t>
            </a:r>
          </a:p>
          <a:p>
            <a:pPr>
              <a:defRPr/>
            </a:pPr>
            <a:r>
              <a:rPr lang="en-US" sz="3200" dirty="0">
                <a:latin typeface="Arial" charset="0"/>
                <a:ea typeface="ＭＳ Ｐゴシック" charset="0"/>
              </a:rPr>
              <a:t>and I will make the nations your inheritance,</a:t>
            </a:r>
          </a:p>
          <a:p>
            <a:pPr>
              <a:defRPr/>
            </a:pPr>
            <a:r>
              <a:rPr lang="en-US" sz="3200" dirty="0">
                <a:latin typeface="Arial" charset="0"/>
                <a:ea typeface="ＭＳ Ｐゴシック" charset="0"/>
              </a:rPr>
              <a:t>the ends of the earth your possession.</a:t>
            </a:r>
            <a:r>
              <a:rPr lang="ru-RU" sz="3200" dirty="0">
                <a:latin typeface="Arial" charset="0"/>
                <a:ea typeface="ＭＳ Ｐゴシック" charset="0"/>
              </a:rPr>
              <a:t>"</a:t>
            </a:r>
            <a:endParaRPr lang="en-US" sz="3200" dirty="0">
              <a:latin typeface="Arial" charset="0"/>
              <a:ea typeface="ＭＳ Ｐゴシック" charset="0"/>
            </a:endParaRPr>
          </a:p>
          <a:p>
            <a:pPr>
              <a:defRPr/>
            </a:pPr>
            <a:endParaRPr lang="en-US" sz="3200" dirty="0">
              <a:latin typeface="Arial" charset="0"/>
              <a:ea typeface="ＭＳ Ｐゴシック" charset="0"/>
            </a:endParaRPr>
          </a:p>
          <a:p>
            <a:pPr>
              <a:defRPr/>
            </a:pPr>
            <a:r>
              <a:rPr lang="en-US" sz="3200" dirty="0">
                <a:latin typeface="Arial" charset="0"/>
                <a:ea typeface="ＭＳ Ｐゴシック" charset="0"/>
              </a:rPr>
              <a:t>Ps. 2:8 </a:t>
            </a:r>
            <a:r>
              <a:rPr lang="en-US" sz="2800" dirty="0">
                <a:latin typeface="Arial" charset="0"/>
                <a:ea typeface="ＭＳ Ｐゴシック" charset="0"/>
              </a:rPr>
              <a:t>NLT</a:t>
            </a:r>
            <a:endParaRPr lang="en-US" sz="3200" dirty="0">
              <a:latin typeface="Arial"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habakkuk ti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en-US">
                <a:solidFill>
                  <a:srgbClr val="000000"/>
                </a:solidFill>
                <a:effectLst/>
                <a:latin typeface="Arial" charset="0"/>
                <a:ea typeface="ＭＳ Ｐゴシック" charset="0"/>
              </a:rPr>
              <a:t>Habakkuk 2:1</a:t>
            </a:r>
            <a:endParaRPr lang="en-US">
              <a:solidFill>
                <a:srgbClr val="000000"/>
              </a:solidFill>
              <a:effectLst>
                <a:outerShdw blurRad="38100" dist="38100" dir="2700000" algn="tl">
                  <a:srgbClr val="FFFFFF"/>
                </a:outerShdw>
              </a:effectLst>
              <a:latin typeface="Arial" charset="0"/>
              <a:ea typeface="ＭＳ Ｐゴシック" charset="0"/>
            </a:endParaRPr>
          </a:p>
        </p:txBody>
      </p:sp>
      <p:sp>
        <p:nvSpPr>
          <p:cNvPr id="11267" name="Text Box 3"/>
          <p:cNvSpPr txBox="1">
            <a:spLocks noChangeArrowheads="1"/>
          </p:cNvSpPr>
          <p:nvPr/>
        </p:nvSpPr>
        <p:spPr bwMode="auto">
          <a:xfrm>
            <a:off x="228600" y="1447800"/>
            <a:ext cx="6858000" cy="3478213"/>
          </a:xfrm>
          <a:prstGeom prst="rect">
            <a:avLst/>
          </a:prstGeom>
          <a:noFill/>
          <a:ln w="9525">
            <a:noFill/>
            <a:miter lim="800000"/>
            <a:headEnd/>
            <a:tailEnd/>
          </a:ln>
          <a:effectLst/>
        </p:spPr>
        <p:txBody>
          <a:bodyPr>
            <a:spAutoFit/>
          </a:bodyPr>
          <a:lstStyle>
            <a:lvl1pPr marL="547688" indent="-547688">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Greed (2:6-8)</a:t>
            </a:r>
          </a:p>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Exploitation (2:9-11)</a:t>
            </a:r>
          </a:p>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Violence (2:12-14)</a:t>
            </a:r>
          </a:p>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Immorality (2:15-17)</a:t>
            </a:r>
          </a:p>
        </p:txBody>
      </p:sp>
      <p:sp>
        <p:nvSpPr>
          <p:cNvPr id="102404"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Inflate">
              <a:avLst>
                <a:gd name="adj" fmla="val 13634"/>
              </a:avLst>
            </a:prstTxWarp>
          </a:bodyPr>
          <a:lstStyle/>
          <a:p>
            <a:pPr algn="ctr"/>
            <a:r>
              <a:rPr lang="en-US" sz="3200" b="1" kern="1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 Woes</a:t>
            </a:r>
          </a:p>
        </p:txBody>
      </p:sp>
      <p:sp>
        <p:nvSpPr>
          <p:cNvPr id="6" name="Title 1">
            <a:extLst>
              <a:ext uri="{FF2B5EF4-FFF2-40B4-BE49-F238E27FC236}">
                <a16:creationId xmlns:a16="http://schemas.microsoft.com/office/drawing/2014/main" id="{73CB9CB0-7D5F-CE5F-158A-D668B2F51A1E}"/>
              </a:ext>
            </a:extLst>
          </p:cNvPr>
          <p:cNvSpPr txBox="1">
            <a:spLocks/>
          </p:cNvSpPr>
          <p:nvPr/>
        </p:nvSpPr>
        <p:spPr bwMode="auto">
          <a:xfrm>
            <a:off x="0" y="5877272"/>
            <a:ext cx="5076056" cy="980728"/>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a:defRPr/>
            </a:pPr>
            <a:r>
              <a:rPr lang="en-US" i="1" kern="0" dirty="0">
                <a:latin typeface="Arial" charset="0"/>
                <a:ea typeface="ＭＳ Ｐゴシック" charset="0"/>
              </a:rPr>
              <a:t>Habakkuk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267">
                                            <p:txEl>
                                              <p:pRg st="3" end="3"/>
                                            </p:txEl>
                                          </p:spTgt>
                                        </p:tgtEl>
                                        <p:attrNameLst>
                                          <p:attrName>style.visibility</p:attrName>
                                        </p:attrNameLst>
                                      </p:cBhvr>
                                      <p:to>
                                        <p:strVal val="visible"/>
                                      </p:to>
                                    </p:set>
                                    <p:anim calcmode="lin" valueType="num">
                                      <p:cBhvr>
                                        <p:cTn id="7"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3"/>
          <p:cNvSpPr>
            <a:spLocks noChangeArrowheads="1"/>
          </p:cNvSpPr>
          <p:nvPr/>
        </p:nvSpPr>
        <p:spPr bwMode="auto">
          <a:xfrm>
            <a:off x="-76200" y="-27384"/>
            <a:ext cx="9328720" cy="6912768"/>
          </a:xfrm>
          <a:prstGeom prst="rect">
            <a:avLst/>
          </a:prstGeom>
          <a:solidFill>
            <a:srgbClr val="000000"/>
          </a:solidFill>
          <a:ln w="9525">
            <a:solidFill>
              <a:schemeClr val="tx1"/>
            </a:solidFill>
            <a:round/>
            <a:headEnd/>
            <a:tailEnd/>
          </a:ln>
        </p:spPr>
        <p:txBody>
          <a:bodyPr wrap="square">
            <a:spAutoFit/>
          </a:bodyPr>
          <a:lstStyle/>
          <a:p>
            <a:endParaRPr lang="en-US"/>
          </a:p>
        </p:txBody>
      </p:sp>
      <p:sp>
        <p:nvSpPr>
          <p:cNvPr id="2" name="Title 1"/>
          <p:cNvSpPr>
            <a:spLocks noGrp="1"/>
          </p:cNvSpPr>
          <p:nvPr>
            <p:ph type="title" idx="4294967295"/>
          </p:nvPr>
        </p:nvSpPr>
        <p:spPr/>
        <p:txBody>
          <a:bodyPr/>
          <a:lstStyle/>
          <a:p>
            <a:pPr>
              <a:defRPr/>
            </a:pPr>
            <a:r>
              <a:rPr lang="en-US" dirty="0">
                <a:latin typeface="Arial" charset="0"/>
                <a:ea typeface="ＭＳ Ｐゴシック" charset="0"/>
              </a:rPr>
              <a:t>Habakkuk 2:15  </a:t>
            </a:r>
          </a:p>
        </p:txBody>
      </p:sp>
      <p:pic>
        <p:nvPicPr>
          <p:cNvPr id="104451" name="Picture 4" descr="hab 2 drunk-man-islam.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6199" y="1703784"/>
            <a:ext cx="9220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2339752" y="2743200"/>
            <a:ext cx="6688832" cy="41148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r">
              <a:defRPr/>
            </a:pPr>
            <a:r>
              <a:rPr lang="ru-RU" sz="3600" b="1" dirty="0">
                <a:effectLst>
                  <a:glow rad="228600">
                    <a:srgbClr val="000000"/>
                  </a:glow>
                </a:effectLst>
                <a:latin typeface="Arial"/>
                <a:cs typeface="Arial"/>
              </a:rPr>
              <a:t>"</a:t>
            </a:r>
            <a:r>
              <a:rPr lang="en-US" sz="3600" b="1" dirty="0">
                <a:effectLst>
                  <a:glow rad="228600">
                    <a:srgbClr val="000000"/>
                  </a:glow>
                </a:effectLst>
                <a:latin typeface="Arial"/>
                <a:cs typeface="Arial"/>
              </a:rPr>
              <a:t>Woe to him who gives drink to his neighbors, pouring it from the wineskin till they are drunk, so that he can gaze on their naked bodies.</a:t>
            </a:r>
            <a:r>
              <a:rPr lang="ru-RU" sz="3600" b="1" dirty="0">
                <a:effectLst>
                  <a:glow rad="228600">
                    <a:srgbClr val="000000"/>
                  </a:glow>
                </a:effectLst>
                <a:latin typeface="Arial"/>
                <a:cs typeface="Arial"/>
              </a:rPr>
              <a:t>"</a:t>
            </a:r>
            <a:endParaRPr lang="en-US" sz="3600" b="1" dirty="0">
              <a:solidFill>
                <a:schemeClr val="tx2"/>
              </a:solidFill>
              <a:effectLst>
                <a:glow rad="228600">
                  <a:srgbClr val="000000"/>
                </a:glow>
              </a:effectLst>
              <a:latin typeface="Arial"/>
              <a:cs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39689" y="-27384"/>
            <a:ext cx="9220200" cy="6934200"/>
          </a:xfrm>
          <a:prstGeom prst="rect">
            <a:avLst/>
          </a:prstGeom>
          <a:solidFill>
            <a:srgbClr val="000000"/>
          </a:solidFill>
          <a:ln w="9525">
            <a:solidFill>
              <a:schemeClr val="tx1"/>
            </a:solidFill>
            <a:round/>
            <a:headEnd/>
            <a:tailEnd/>
          </a:ln>
        </p:spPr>
        <p:txBody>
          <a:bodyPr wrap="square">
            <a:spAutoFit/>
          </a:bodyPr>
          <a:lstStyle/>
          <a:p>
            <a:endParaRPr lang="en-US"/>
          </a:p>
        </p:txBody>
      </p:sp>
      <p:pic>
        <p:nvPicPr>
          <p:cNvPr id="10" name="Picture 9"/>
          <p:cNvPicPr>
            <a:picLocks noChangeAspect="1"/>
          </p:cNvPicPr>
          <p:nvPr/>
        </p:nvPicPr>
        <p:blipFill>
          <a:blip r:embed="rId2"/>
          <a:stretch>
            <a:fillRect/>
          </a:stretch>
        </p:blipFill>
        <p:spPr>
          <a:xfrm>
            <a:off x="0" y="764381"/>
            <a:ext cx="9144000" cy="6093619"/>
          </a:xfrm>
          <a:prstGeom prst="rect">
            <a:avLst/>
          </a:prstGeom>
        </p:spPr>
      </p:pic>
      <p:sp>
        <p:nvSpPr>
          <p:cNvPr id="2" name="Title 1"/>
          <p:cNvSpPr>
            <a:spLocks noGrp="1"/>
          </p:cNvSpPr>
          <p:nvPr>
            <p:ph type="title" idx="4294967295"/>
          </p:nvPr>
        </p:nvSpPr>
        <p:spPr>
          <a:xfrm>
            <a:off x="457200" y="-99392"/>
            <a:ext cx="8229600" cy="864096"/>
          </a:xfrm>
        </p:spPr>
        <p:txBody>
          <a:bodyPr/>
          <a:lstStyle/>
          <a:p>
            <a:pPr>
              <a:defRPr/>
            </a:pPr>
            <a:r>
              <a:rPr lang="en-US">
                <a:latin typeface="Arial" charset="0"/>
                <a:ea typeface="ＭＳ Ｐゴシック" charset="0"/>
              </a:rPr>
              <a:t>Habakkuk 2:16  </a:t>
            </a:r>
          </a:p>
        </p:txBody>
      </p:sp>
      <p:sp>
        <p:nvSpPr>
          <p:cNvPr id="6" name="Title 1"/>
          <p:cNvSpPr txBox="1">
            <a:spLocks/>
          </p:cNvSpPr>
          <p:nvPr/>
        </p:nvSpPr>
        <p:spPr bwMode="auto">
          <a:xfrm>
            <a:off x="107504" y="692696"/>
            <a:ext cx="2880320" cy="6021288"/>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ru-RU" sz="3600" b="1" dirty="0">
                <a:solidFill>
                  <a:srgbClr val="000000"/>
                </a:solidFill>
                <a:effectLst>
                  <a:glow rad="228600">
                    <a:schemeClr val="tx1"/>
                  </a:glow>
                </a:effectLst>
                <a:latin typeface="Arial"/>
                <a:cs typeface="Arial"/>
              </a:rPr>
              <a:t>"</a:t>
            </a:r>
            <a:r>
              <a:rPr lang="en-SG" sz="3600" b="1">
                <a:solidFill>
                  <a:srgbClr val="000000"/>
                </a:solidFill>
                <a:effectLst>
                  <a:glow rad="228600">
                    <a:schemeClr val="tx1"/>
                  </a:glow>
                </a:effectLst>
                <a:latin typeface="Arial"/>
                <a:cs typeface="Arial"/>
              </a:rPr>
              <a:t>But soon it will be your turn to be disgraced. Come, drink and be exposed!</a:t>
            </a:r>
            <a:endParaRPr lang="en-US" sz="3600" b="1" dirty="0">
              <a:solidFill>
                <a:srgbClr val="000000"/>
              </a:solidFill>
              <a:effectLst>
                <a:glow rad="228600">
                  <a:schemeClr val="tx1"/>
                </a:glow>
              </a:effectLst>
              <a:latin typeface="Arial"/>
              <a:cs typeface="Arial"/>
            </a:endParaRPr>
          </a:p>
        </p:txBody>
      </p:sp>
      <p:sp>
        <p:nvSpPr>
          <p:cNvPr id="11" name="Title 1"/>
          <p:cNvSpPr txBox="1">
            <a:spLocks/>
          </p:cNvSpPr>
          <p:nvPr/>
        </p:nvSpPr>
        <p:spPr bwMode="auto">
          <a:xfrm>
            <a:off x="5148064" y="692696"/>
            <a:ext cx="3888432" cy="6021288"/>
          </a:xfrm>
          <a:prstGeom prst="rect">
            <a:avLst/>
          </a:prstGeom>
          <a:noFill/>
          <a:ln w="9525">
            <a:noFill/>
            <a:miter lim="800000"/>
            <a:headEnd/>
            <a:tailEnd/>
          </a:ln>
          <a:effectLst/>
        </p:spPr>
        <p:txBody>
          <a:bodyPr anchor="t"/>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r>
              <a:rPr lang="en-SG" sz="3600" b="1">
                <a:solidFill>
                  <a:srgbClr val="000000"/>
                </a:solidFill>
                <a:effectLst>
                  <a:glow rad="228600">
                    <a:schemeClr val="tx1"/>
                  </a:glow>
                </a:effectLst>
                <a:latin typeface="Arial"/>
                <a:cs typeface="Arial"/>
              </a:rPr>
              <a:t>Drink from the cup of the </a:t>
            </a:r>
            <a:r>
              <a:rPr lang="en-SG" sz="3200" b="1">
                <a:solidFill>
                  <a:srgbClr val="000000"/>
                </a:solidFill>
                <a:effectLst>
                  <a:glow rad="228600">
                    <a:schemeClr val="tx1"/>
                  </a:glow>
                </a:effectLst>
                <a:latin typeface="Arial"/>
                <a:cs typeface="Arial"/>
              </a:rPr>
              <a:t>LORD</a:t>
            </a:r>
            <a:r>
              <a:rPr lang="uk-UA" sz="3200" b="1">
                <a:solidFill>
                  <a:srgbClr val="000000"/>
                </a:solidFill>
                <a:effectLst>
                  <a:glow rad="228600">
                    <a:schemeClr val="tx1"/>
                  </a:glow>
                </a:effectLst>
                <a:latin typeface="Arial"/>
                <a:cs typeface="Arial"/>
              </a:rPr>
              <a:t>'</a:t>
            </a:r>
            <a:r>
              <a:rPr lang="en-SG" sz="3200" b="1">
                <a:solidFill>
                  <a:srgbClr val="000000"/>
                </a:solidFill>
                <a:effectLst>
                  <a:glow rad="228600">
                    <a:schemeClr val="tx1"/>
                  </a:glow>
                </a:effectLst>
                <a:latin typeface="Arial"/>
                <a:cs typeface="Arial"/>
              </a:rPr>
              <a:t>s</a:t>
            </a:r>
            <a:r>
              <a:rPr lang="en-SG" sz="3600" b="1">
                <a:solidFill>
                  <a:srgbClr val="000000"/>
                </a:solidFill>
                <a:effectLst>
                  <a:glow rad="228600">
                    <a:schemeClr val="tx1"/>
                  </a:glow>
                </a:effectLst>
                <a:latin typeface="Arial"/>
                <a:cs typeface="Arial"/>
              </a:rPr>
              <a:t> judgment, and all your glory will be turned to shame</a:t>
            </a:r>
            <a:r>
              <a:rPr lang="en-US" sz="3600" b="1">
                <a:solidFill>
                  <a:srgbClr val="000000"/>
                </a:solidFill>
                <a:effectLst>
                  <a:glow rad="228600">
                    <a:schemeClr val="tx1"/>
                  </a:glow>
                </a:effectLst>
                <a:latin typeface="Arial"/>
                <a:cs typeface="Arial"/>
              </a:rPr>
              <a:t>.</a:t>
            </a:r>
            <a:r>
              <a:rPr lang="ru-RU" sz="3600" b="1" dirty="0">
                <a:solidFill>
                  <a:srgbClr val="000000"/>
                </a:solidFill>
                <a:effectLst>
                  <a:glow rad="228600">
                    <a:schemeClr val="tx1"/>
                  </a:glow>
                </a:effectLst>
                <a:latin typeface="Arial"/>
                <a:cs typeface="Arial"/>
              </a:rPr>
              <a:t>"</a:t>
            </a:r>
            <a:endParaRPr lang="en-US" sz="3600" b="1" dirty="0">
              <a:solidFill>
                <a:srgbClr val="000000"/>
              </a:solidFill>
              <a:effectLst>
                <a:glow rad="228600">
                  <a:schemeClr val="tx1"/>
                </a:glow>
              </a:effectLst>
              <a:latin typeface="Arial"/>
              <a:cs typeface="Arial"/>
            </a:endParaRPr>
          </a:p>
        </p:txBody>
      </p:sp>
    </p:spTree>
    <p:extLst>
      <p:ext uri="{BB962C8B-B14F-4D97-AF65-F5344CB8AC3E}">
        <p14:creationId xmlns:p14="http://schemas.microsoft.com/office/powerpoint/2010/main" val="36671714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ed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noFill/>
          <a:ln w="9525">
            <a:noFill/>
            <a:miter lim="800000"/>
            <a:headEnd/>
            <a:tailEnd/>
          </a:ln>
          <a:effectLst/>
        </p:spPr>
        <p:txBody>
          <a:bodyPr anchor="ctr"/>
          <a:lstStyle/>
          <a:p>
            <a:pPr algn="r"/>
            <a:r>
              <a:rPr lang="en-US" sz="3600" kern="1200">
                <a:effectLst>
                  <a:glow rad="228600">
                    <a:srgbClr val="000000"/>
                  </a:glow>
                </a:effectLst>
                <a:ea typeface="ＭＳ Ｐゴシック" charset="0"/>
              </a:rPr>
              <a:t>Habakkuk 2:17  </a:t>
            </a:r>
          </a:p>
        </p:txBody>
      </p:sp>
      <p:sp>
        <p:nvSpPr>
          <p:cNvPr id="6" name="Title 1"/>
          <p:cNvSpPr txBox="1">
            <a:spLocks/>
          </p:cNvSpPr>
          <p:nvPr/>
        </p:nvSpPr>
        <p:spPr bwMode="auto">
          <a:xfrm>
            <a:off x="100136" y="3212976"/>
            <a:ext cx="8936360" cy="3528392"/>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ru-RU" sz="3600" b="1" dirty="0">
                <a:effectLst>
                  <a:glow rad="228600">
                    <a:srgbClr val="000000"/>
                  </a:glow>
                </a:effectLst>
                <a:latin typeface="Arial"/>
                <a:cs typeface="Arial"/>
              </a:rPr>
              <a:t>"</a:t>
            </a:r>
            <a:r>
              <a:rPr lang="en-SG" sz="3600" b="1">
                <a:effectLst>
                  <a:glow rad="228600">
                    <a:srgbClr val="000000"/>
                  </a:glow>
                </a:effectLst>
                <a:latin typeface="Arial"/>
                <a:cs typeface="Arial"/>
              </a:rPr>
              <a:t>You cut down the forests of Lebanon. Now you will be cut down. You destroyed the wild animals, so now their terror will be yours. You committed murder throughout the countryside and filled the towns with violence</a:t>
            </a:r>
            <a:r>
              <a:rPr lang="en-US" sz="3600" b="1" dirty="0">
                <a:effectLst>
                  <a:glow rad="228600">
                    <a:srgbClr val="000000"/>
                  </a:glow>
                </a:effectLst>
                <a:latin typeface="Arial"/>
                <a:cs typeface="Arial"/>
              </a:rPr>
              <a:t>.</a:t>
            </a:r>
            <a:r>
              <a:rPr lang="ru-RU" sz="3600" b="1" dirty="0">
                <a:effectLst>
                  <a:glow rad="228600">
                    <a:srgbClr val="000000"/>
                  </a:glow>
                </a:effectLst>
                <a:latin typeface="Arial"/>
                <a:cs typeface="Arial"/>
              </a:rPr>
              <a:t>"</a:t>
            </a:r>
            <a:endParaRPr lang="en-US" sz="3600" b="1" dirty="0">
              <a:solidFill>
                <a:schemeClr val="tx2"/>
              </a:solidFill>
              <a:effectLst>
                <a:glow rad="228600">
                  <a:srgbClr val="000000"/>
                </a:glow>
              </a:effectLst>
              <a:latin typeface="Arial"/>
              <a:cs typeface="Arial"/>
            </a:endParaRPr>
          </a:p>
        </p:txBody>
      </p:sp>
    </p:spTree>
    <p:extLst>
      <p:ext uri="{BB962C8B-B14F-4D97-AF65-F5344CB8AC3E}">
        <p14:creationId xmlns:p14="http://schemas.microsoft.com/office/powerpoint/2010/main" val="2453661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6-12-24 Griffith Family.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55331" name="Rectangle 3"/>
          <p:cNvSpPr>
            <a:spLocks noGrp="1" noChangeArrowheads="1"/>
          </p:cNvSpPr>
          <p:nvPr>
            <p:ph type="ctrTitle"/>
          </p:nvPr>
        </p:nvSpPr>
        <p:spPr>
          <a:xfrm>
            <a:off x="9684568" y="260648"/>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9 Jan 2016</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0" y="3573016"/>
            <a:ext cx="305185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en-US" sz="4000" b="1" dirty="0">
                <a:solidFill>
                  <a:srgbClr val="FFFFFF"/>
                </a:solidFill>
                <a:effectLst>
                  <a:glow rad="254000">
                    <a:srgbClr val="000000">
                      <a:alpha val="75000"/>
                    </a:srgbClr>
                  </a:glow>
                </a:effectLst>
                <a:latin typeface="Arial"/>
                <a:cs typeface="Arial"/>
              </a:rPr>
              <a:t>Kurt &amp; Cara (30)</a:t>
            </a:r>
            <a:endParaRPr lang="en-US" sz="2800" b="1" dirty="0">
              <a:solidFill>
                <a:srgbClr val="FFFFFF"/>
              </a:solidFill>
              <a:effectLst>
                <a:glow rad="254000">
                  <a:srgbClr val="000000">
                    <a:alpha val="75000"/>
                  </a:srgbClr>
                </a:glow>
              </a:effectLst>
              <a:latin typeface="Arial"/>
              <a:cs typeface="Arial"/>
            </a:endParaRPr>
          </a:p>
        </p:txBody>
      </p:sp>
      <p:sp>
        <p:nvSpPr>
          <p:cNvPr id="355334" name="Text Box 6"/>
          <p:cNvSpPr txBox="1">
            <a:spLocks noChangeArrowheads="1"/>
          </p:cNvSpPr>
          <p:nvPr/>
        </p:nvSpPr>
        <p:spPr bwMode="auto">
          <a:xfrm>
            <a:off x="7502841" y="3140968"/>
            <a:ext cx="1409961"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a:defRPr/>
            </a:pPr>
            <a:r>
              <a:rPr lang="en-US" sz="4000" b="1" dirty="0">
                <a:solidFill>
                  <a:srgbClr val="FFFFFF"/>
                </a:solidFill>
                <a:effectLst>
                  <a:glow rad="254000">
                    <a:srgbClr val="000000">
                      <a:alpha val="75000"/>
                    </a:srgbClr>
                  </a:glow>
                </a:effectLst>
                <a:latin typeface="Arial"/>
                <a:cs typeface="Arial"/>
              </a:rPr>
              <a:t>John</a:t>
            </a:r>
            <a:br>
              <a:rPr lang="en-US" sz="4000" b="1" dirty="0">
                <a:solidFill>
                  <a:srgbClr val="FFFFFF"/>
                </a:solidFill>
                <a:effectLst>
                  <a:glow rad="254000">
                    <a:srgbClr val="000000">
                      <a:alpha val="75000"/>
                    </a:srgbClr>
                  </a:glow>
                </a:effectLst>
                <a:latin typeface="Arial"/>
                <a:cs typeface="Arial"/>
              </a:rPr>
            </a:br>
            <a:r>
              <a:rPr lang="en-US" sz="4000" b="1" dirty="0">
                <a:solidFill>
                  <a:srgbClr val="FFFFFF"/>
                </a:solidFill>
                <a:effectLst>
                  <a:glow rad="254000">
                    <a:srgbClr val="000000">
                      <a:alpha val="75000"/>
                    </a:srgbClr>
                  </a:glow>
                </a:effectLst>
                <a:latin typeface="Arial"/>
                <a:cs typeface="Arial"/>
              </a:rPr>
              <a:t>(24)</a:t>
            </a:r>
            <a:endParaRPr lang="en-US" sz="2800" b="1" dirty="0">
              <a:solidFill>
                <a:srgbClr val="FFFFFF"/>
              </a:solidFill>
              <a:effectLst>
                <a:glow rad="254000">
                  <a:srgbClr val="000000">
                    <a:alpha val="75000"/>
                  </a:srgbClr>
                </a:glow>
              </a:effectLst>
              <a:latin typeface="Arial"/>
              <a:cs typeface="Arial"/>
            </a:endParaRPr>
          </a:p>
        </p:txBody>
      </p:sp>
      <p:sp>
        <p:nvSpPr>
          <p:cNvPr id="355335" name="Text Box 7"/>
          <p:cNvSpPr txBox="1">
            <a:spLocks noChangeArrowheads="1"/>
          </p:cNvSpPr>
          <p:nvPr/>
        </p:nvSpPr>
        <p:spPr bwMode="auto">
          <a:xfrm>
            <a:off x="2627784" y="2924944"/>
            <a:ext cx="4392488"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en-US" sz="4000" b="1" dirty="0">
                <a:solidFill>
                  <a:srgbClr val="FFFFFF"/>
                </a:solidFill>
                <a:effectLst>
                  <a:glow rad="254000">
                    <a:srgbClr val="000000">
                      <a:alpha val="75000"/>
                    </a:srgbClr>
                  </a:glow>
                </a:effectLst>
                <a:latin typeface="Arial"/>
                <a:cs typeface="Arial"/>
              </a:rPr>
              <a:t>Stephen &amp; Katie (27)</a:t>
            </a:r>
            <a:endParaRPr lang="en-US" sz="2800" b="1" dirty="0">
              <a:solidFill>
                <a:srgbClr val="FFFFFF"/>
              </a:solidFill>
              <a:effectLst>
                <a:glow rad="254000">
                  <a:srgbClr val="000000">
                    <a:alpha val="75000"/>
                  </a:srgbClr>
                </a:glow>
              </a:effectLst>
              <a:latin typeface="Arial"/>
              <a:cs typeface="Arial"/>
            </a:endParaRPr>
          </a:p>
        </p:txBody>
      </p:sp>
      <p:sp>
        <p:nvSpPr>
          <p:cNvPr id="355336" name="Text Box 8"/>
          <p:cNvSpPr txBox="1">
            <a:spLocks noChangeArrowheads="1"/>
          </p:cNvSpPr>
          <p:nvPr/>
        </p:nvSpPr>
        <p:spPr bwMode="auto">
          <a:xfrm>
            <a:off x="2771800" y="5517232"/>
            <a:ext cx="4680520" cy="70788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defRPr/>
            </a:pPr>
            <a:r>
              <a:rPr lang="en-US" sz="4000" b="1" dirty="0">
                <a:solidFill>
                  <a:srgbClr val="FFFFFF"/>
                </a:solidFill>
                <a:effectLst>
                  <a:glow rad="254000">
                    <a:srgbClr val="000000">
                      <a:alpha val="75000"/>
                    </a:srgbClr>
                  </a:glow>
                </a:effectLst>
                <a:latin typeface="Arial"/>
                <a:cs typeface="Arial"/>
              </a:rPr>
              <a:t>Susan &amp; Rick</a:t>
            </a:r>
            <a:endParaRPr lang="en-US" sz="2800" b="1" dirty="0">
              <a:solidFill>
                <a:srgbClr val="FFFFFF"/>
              </a:solidFill>
              <a:effectLst>
                <a:glow rad="254000">
                  <a:srgbClr val="000000">
                    <a:alpha val="75000"/>
                  </a:srgbClr>
                </a:glow>
              </a:effectLst>
              <a:latin typeface="Arial"/>
              <a:cs typeface="Arial"/>
            </a:endParaRPr>
          </a:p>
        </p:txBody>
      </p:sp>
      <p:sp>
        <p:nvSpPr>
          <p:cNvPr id="10" name="Title 2"/>
          <p:cNvSpPr txBox="1">
            <a:spLocks/>
          </p:cNvSpPr>
          <p:nvPr/>
        </p:nvSpPr>
        <p:spPr bwMode="auto">
          <a:xfrm>
            <a:off x="6940530" y="0"/>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a:solidFill>
                  <a:srgbClr val="FFFFFF"/>
                </a:solidFill>
                <a:effectLst>
                  <a:glow rad="254000">
                    <a:srgbClr val="000000"/>
                  </a:glow>
                </a:effectLst>
                <a:latin typeface="Arial" charset="0"/>
                <a:ea typeface="ＭＳ Ｐゴシック" charset="0"/>
                <a:cs typeface="ＭＳ Ｐゴシック" charset="0"/>
              </a:rPr>
              <a:t>2017</a:t>
            </a:r>
          </a:p>
        </p:txBody>
      </p:sp>
    </p:spTree>
    <p:extLst>
      <p:ext uri="{BB962C8B-B14F-4D97-AF65-F5344CB8AC3E}">
        <p14:creationId xmlns:p14="http://schemas.microsoft.com/office/powerpoint/2010/main" val="13023514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4" descr="habakkuk ti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0" name="Rectangle 6"/>
          <p:cNvSpPr>
            <a:spLocks noGrp="1" noChangeArrowheads="1"/>
          </p:cNvSpPr>
          <p:nvPr>
            <p:ph type="title" idx="4294967295"/>
          </p:nvPr>
        </p:nvSpPr>
        <p:spPr>
          <a:xfrm>
            <a:off x="0" y="0"/>
            <a:ext cx="6477000" cy="1447800"/>
          </a:xfrm>
          <a:solidFill>
            <a:srgbClr val="000000"/>
          </a:solidFill>
        </p:spPr>
        <p:txBody>
          <a:bodyPr/>
          <a:lstStyle/>
          <a:p>
            <a:pPr eaLnBrk="1" hangingPunct="1">
              <a:defRPr/>
            </a:pPr>
            <a:r>
              <a:rPr lang="en-US">
                <a:solidFill>
                  <a:srgbClr val="000000"/>
                </a:solidFill>
                <a:effectLst/>
                <a:latin typeface="Arial" charset="0"/>
                <a:ea typeface="ＭＳ Ｐゴシック" charset="0"/>
              </a:rPr>
              <a:t>Habakkuk 2:1</a:t>
            </a:r>
            <a:endParaRPr lang="en-US">
              <a:solidFill>
                <a:srgbClr val="000000"/>
              </a:solidFill>
              <a:effectLst>
                <a:outerShdw blurRad="38100" dist="38100" dir="2700000" algn="tl">
                  <a:srgbClr val="FFFFFF"/>
                </a:outerShdw>
              </a:effectLst>
              <a:latin typeface="Arial" charset="0"/>
              <a:ea typeface="ＭＳ Ｐゴシック" charset="0"/>
            </a:endParaRPr>
          </a:p>
        </p:txBody>
      </p:sp>
      <p:sp>
        <p:nvSpPr>
          <p:cNvPr id="11267" name="Text Box 3"/>
          <p:cNvSpPr txBox="1">
            <a:spLocks noChangeArrowheads="1"/>
          </p:cNvSpPr>
          <p:nvPr/>
        </p:nvSpPr>
        <p:spPr bwMode="auto">
          <a:xfrm>
            <a:off x="228600" y="1447800"/>
            <a:ext cx="6858000" cy="4400550"/>
          </a:xfrm>
          <a:prstGeom prst="rect">
            <a:avLst/>
          </a:prstGeom>
          <a:noFill/>
          <a:ln w="9525">
            <a:noFill/>
            <a:miter lim="800000"/>
            <a:headEnd/>
            <a:tailEnd/>
          </a:ln>
          <a:effectLst/>
        </p:spPr>
        <p:txBody>
          <a:bodyPr>
            <a:spAutoFit/>
          </a:bodyPr>
          <a:lstStyle>
            <a:lvl1pPr marL="547688" indent="-547688">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Greed (2:6-8)</a:t>
            </a:r>
          </a:p>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Exploitation (2:9-11)</a:t>
            </a:r>
          </a:p>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Violence (2:12-14)</a:t>
            </a:r>
          </a:p>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Immorality (2:15-17)</a:t>
            </a:r>
          </a:p>
          <a:p>
            <a:pPr marL="742950" indent="-742950" eaLnBrk="1" hangingPunct="1">
              <a:spcBef>
                <a:spcPct val="50000"/>
              </a:spcBef>
              <a:buFont typeface="+mj-lt"/>
              <a:buAutoNum type="arabicPeriod"/>
              <a:defRPr/>
            </a:pPr>
            <a:r>
              <a:rPr kumimoji="1" lang="en-US" altLang="ja-JP" sz="4000" b="1" dirty="0">
                <a:effectLst>
                  <a:outerShdw blurRad="38100" dist="38100" dir="2700000" algn="tl">
                    <a:srgbClr val="000000"/>
                  </a:outerShdw>
                </a:effectLst>
                <a:latin typeface="Copperplate Gothic Light" charset="0"/>
              </a:rPr>
              <a:t>Idolatry (2:18-20)</a:t>
            </a:r>
          </a:p>
        </p:txBody>
      </p:sp>
      <p:sp>
        <p:nvSpPr>
          <p:cNvPr id="105476" name="WordArt 4"/>
          <p:cNvSpPr>
            <a:spLocks noChangeArrowheads="1" noChangeShapeType="1" noTextEdit="1"/>
          </p:cNvSpPr>
          <p:nvPr/>
        </p:nvSpPr>
        <p:spPr bwMode="auto">
          <a:xfrm>
            <a:off x="304800" y="304800"/>
            <a:ext cx="56388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Inflate">
              <a:avLst>
                <a:gd name="adj" fmla="val 13634"/>
              </a:avLst>
            </a:prstTxWarp>
          </a:bodyPr>
          <a:lstStyle/>
          <a:p>
            <a:pPr algn="ctr"/>
            <a:r>
              <a:rPr lang="en-US" sz="3200" b="1" kern="10">
                <a:gradFill rotWithShape="1">
                  <a:gsLst>
                    <a:gs pos="0">
                      <a:schemeClr val="accent2"/>
                    </a:gs>
                    <a:gs pos="100000">
                      <a:srgbClr val="00CCFF"/>
                    </a:gs>
                  </a:gsLst>
                  <a:lin ang="5400000" scaled="1"/>
                </a:gradFill>
                <a:effectLst>
                  <a:outerShdw blurRad="63500" dist="99190" dir="7788334" algn="ctr" rotWithShape="0">
                    <a:srgbClr val="000080">
                      <a:alpha val="74997"/>
                    </a:srgbClr>
                  </a:outerShdw>
                </a:effectLst>
                <a:latin typeface="Copperplate Gothic Light"/>
                <a:ea typeface="Copperplate Gothic Light"/>
                <a:cs typeface="Copperplate Gothic Light"/>
              </a:rPr>
              <a:t>5 Woes</a:t>
            </a:r>
          </a:p>
        </p:txBody>
      </p:sp>
      <p:sp>
        <p:nvSpPr>
          <p:cNvPr id="6" name="Title 1">
            <a:extLst>
              <a:ext uri="{FF2B5EF4-FFF2-40B4-BE49-F238E27FC236}">
                <a16:creationId xmlns:a16="http://schemas.microsoft.com/office/drawing/2014/main" id="{F432551A-43B5-EDC6-EFA2-DF538688C489}"/>
              </a:ext>
            </a:extLst>
          </p:cNvPr>
          <p:cNvSpPr txBox="1">
            <a:spLocks/>
          </p:cNvSpPr>
          <p:nvPr/>
        </p:nvSpPr>
        <p:spPr bwMode="auto">
          <a:xfrm>
            <a:off x="0" y="5877272"/>
            <a:ext cx="5076056" cy="980728"/>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a:defRPr/>
            </a:pPr>
            <a:r>
              <a:rPr lang="en-US" i="1" kern="0" dirty="0">
                <a:latin typeface="Arial" charset="0"/>
                <a:ea typeface="ＭＳ Ｐゴシック" charset="0"/>
              </a:rPr>
              <a:t>Habakkuk  </a:t>
            </a:r>
          </a:p>
        </p:txBody>
      </p:sp>
    </p:spTree>
    <p:extLst>
      <p:ext uri="{BB962C8B-B14F-4D97-AF65-F5344CB8AC3E}">
        <p14:creationId xmlns:p14="http://schemas.microsoft.com/office/powerpoint/2010/main" val="1370210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267">
                                            <p:txEl>
                                              <p:pRg st="4" end="4"/>
                                            </p:txEl>
                                          </p:spTgt>
                                        </p:tgtEl>
                                        <p:attrNameLst>
                                          <p:attrName>style.visibility</p:attrName>
                                        </p:attrNameLst>
                                      </p:cBhvr>
                                      <p:to>
                                        <p:strVal val="visible"/>
                                      </p:to>
                                    </p:set>
                                    <p:anim calcmode="lin" valueType="num">
                                      <p:cBhvr>
                                        <p:cTn id="7" dur="500" fill="hold"/>
                                        <p:tgtEl>
                                          <p:spTgt spid="11267">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932040" cy="5919811"/>
          </a:xfrm>
          <a:effectLst>
            <a:outerShdw blurRad="63500" dist="35921" dir="2700000" algn="ctr" rotWithShape="0">
              <a:schemeClr val="tx2">
                <a:alpha val="74998"/>
              </a:schemeClr>
            </a:outerShdw>
          </a:effec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What good is an idol carved by man,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or a cast image that deceives you?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How foolish to trust in your own creation—a god that can</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t even talk!</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4" descr="wood_ido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20072" y="188640"/>
            <a:ext cx="3671888" cy="489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9943398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707904" y="29469"/>
            <a:ext cx="5436096" cy="6828531"/>
          </a:xfrm>
          <a:effectLst>
            <a:outerShdw blurRad="63500" dist="35921" dir="2700000" algn="ctr" rotWithShape="0">
              <a:schemeClr val="tx2">
                <a:alpha val="74998"/>
              </a:schemeClr>
            </a:outerShdw>
          </a:effectLst>
        </p:spPr>
        <p:txBody>
          <a:bodyPr anchor="t"/>
          <a:lstStyle/>
          <a:p>
            <a:r>
              <a:rPr lang="ru-RU" sz="3600" b="1" dirty="0">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What sorrow awaits you who say to wooden idols, </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Wake up and save us!</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 To speechless stone images you say, </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Rise up and teach us!</a:t>
            </a:r>
            <a:r>
              <a:rPr lang="uk-UA" sz="3600" b="1">
                <a:effectLst>
                  <a:glow rad="127000">
                    <a:schemeClr val="tx1"/>
                  </a:glow>
                </a:effectLst>
                <a:latin typeface="Arial" charset="0"/>
                <a:ea typeface="ＭＳ Ｐゴシック" charset="0"/>
                <a:cs typeface="ＭＳ Ｐゴシック" charset="0"/>
              </a:rPr>
              <a:t>'</a:t>
            </a:r>
            <a:r>
              <a:rPr lang="en-SG" sz="3600" b="1">
                <a:effectLst>
                  <a:glow rad="127000">
                    <a:schemeClr val="tx1"/>
                  </a:glow>
                </a:effectLst>
                <a:latin typeface="Arial" charset="0"/>
                <a:ea typeface="ＭＳ Ｐゴシック" charset="0"/>
                <a:cs typeface="ＭＳ Ｐゴシック" charset="0"/>
              </a:rPr>
              <a:t> </a:t>
            </a:r>
            <a:br>
              <a:rPr lang="en-SG" sz="3600" b="1">
                <a:effectLst>
                  <a:glow rad="127000">
                    <a:schemeClr val="tx1"/>
                  </a:glow>
                </a:effectLst>
                <a:latin typeface="Arial" charset="0"/>
                <a:ea typeface="ＭＳ Ｐゴシック" charset="0"/>
                <a:cs typeface="ＭＳ Ｐゴシック" charset="0"/>
              </a:rPr>
            </a:br>
            <a:r>
              <a:rPr lang="en-SG" sz="3600" b="1">
                <a:effectLst>
                  <a:glow rad="127000">
                    <a:schemeClr val="tx1"/>
                  </a:glow>
                </a:effectLst>
                <a:latin typeface="Arial" charset="0"/>
                <a:ea typeface="ＭＳ Ｐゴシック" charset="0"/>
                <a:cs typeface="ＭＳ Ｐゴシック" charset="0"/>
              </a:rPr>
              <a:t>Can an idol tell you what to do? They may be overlaid with gold and silver, but they are lifeless inside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3" descr="goldido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48" y="260648"/>
            <a:ext cx="3572536" cy="45934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366682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b="5794"/>
          <a:stretch>
            <a:fillRect/>
          </a:stretch>
        </p:blipFill>
        <p:spPr bwMode="auto">
          <a:xfrm>
            <a:off x="1043608" y="1628800"/>
            <a:ext cx="7162800" cy="409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914400" y="5715000"/>
            <a:ext cx="8229600" cy="1143000"/>
          </a:xfrm>
          <a:noFill/>
          <a:ln w="9525">
            <a:noFill/>
            <a:miter lim="800000"/>
            <a:headEnd/>
            <a:tailEnd/>
          </a:ln>
          <a:effectLst/>
        </p:spPr>
        <p:txBody>
          <a:bodyPr anchor="ctr"/>
          <a:lstStyle/>
          <a:p>
            <a:pPr algn="r"/>
            <a:r>
              <a:rPr lang="en-US" sz="3600" kern="1200">
                <a:effectLst>
                  <a:glow rad="228600">
                    <a:srgbClr val="000000"/>
                  </a:glow>
                </a:effectLst>
                <a:ea typeface="ＭＳ Ｐゴシック" charset="0"/>
              </a:rPr>
              <a:t>Habakkuk 2:20  </a:t>
            </a:r>
          </a:p>
        </p:txBody>
      </p:sp>
      <p:sp>
        <p:nvSpPr>
          <p:cNvPr id="6" name="Title 1"/>
          <p:cNvSpPr txBox="1">
            <a:spLocks/>
          </p:cNvSpPr>
          <p:nvPr/>
        </p:nvSpPr>
        <p:spPr bwMode="auto">
          <a:xfrm>
            <a:off x="0" y="0"/>
            <a:ext cx="9144000" cy="1484784"/>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ru-RU" sz="3600" b="1" dirty="0">
                <a:solidFill>
                  <a:schemeClr val="bg1"/>
                </a:solidFill>
                <a:effectLst>
                  <a:glow rad="228600">
                    <a:srgbClr val="000000"/>
                  </a:glow>
                </a:effectLst>
                <a:latin typeface="Arial"/>
                <a:cs typeface="Arial"/>
              </a:rPr>
              <a:t>"</a:t>
            </a:r>
            <a:r>
              <a:rPr lang="en-US" sz="3600" b="1">
                <a:solidFill>
                  <a:schemeClr val="bg1"/>
                </a:solidFill>
                <a:effectLst>
                  <a:glow rad="228600">
                    <a:srgbClr val="000000"/>
                  </a:glow>
                </a:effectLst>
                <a:latin typeface="Arial"/>
                <a:cs typeface="Arial"/>
              </a:rPr>
              <a:t>But the L</a:t>
            </a:r>
            <a:r>
              <a:rPr lang="en-US" sz="3200" b="1">
                <a:solidFill>
                  <a:schemeClr val="bg1"/>
                </a:solidFill>
                <a:effectLst>
                  <a:glow rad="228600">
                    <a:srgbClr val="000000"/>
                  </a:glow>
                </a:effectLst>
                <a:latin typeface="Arial"/>
                <a:cs typeface="Arial"/>
              </a:rPr>
              <a:t>ORD</a:t>
            </a:r>
            <a:r>
              <a:rPr lang="en-US" sz="3600" b="1">
                <a:solidFill>
                  <a:schemeClr val="bg1"/>
                </a:solidFill>
                <a:effectLst>
                  <a:glow rad="228600">
                    <a:srgbClr val="000000"/>
                  </a:glow>
                </a:effectLst>
                <a:latin typeface="Arial"/>
                <a:cs typeface="Arial"/>
              </a:rPr>
              <a:t> is in his holy Temple. </a:t>
            </a:r>
          </a:p>
          <a:p>
            <a:pPr algn="ctr"/>
            <a:r>
              <a:rPr lang="en-US" sz="3600" b="1">
                <a:solidFill>
                  <a:schemeClr val="bg1"/>
                </a:solidFill>
                <a:effectLst>
                  <a:glow rad="228600">
                    <a:srgbClr val="000000"/>
                  </a:glow>
                </a:effectLst>
                <a:latin typeface="Arial"/>
                <a:cs typeface="Arial"/>
              </a:rPr>
              <a:t>Let all the earth be silent before him.</a:t>
            </a:r>
            <a:r>
              <a:rPr lang="ru-RU" sz="3600" b="1" dirty="0">
                <a:solidFill>
                  <a:schemeClr val="bg1"/>
                </a:solidFill>
                <a:effectLst>
                  <a:glow rad="228600">
                    <a:srgbClr val="000000"/>
                  </a:glow>
                </a:effectLst>
                <a:latin typeface="Arial"/>
                <a:cs typeface="Arial"/>
              </a:rPr>
              <a:t>"</a:t>
            </a:r>
            <a:endParaRPr lang="en-US" sz="3600" b="1" dirty="0">
              <a:solidFill>
                <a:schemeClr val="bg1"/>
              </a:solidFill>
              <a:effectLst>
                <a:glow rad="228600">
                  <a:srgbClr val="000000"/>
                </a:glow>
              </a:effectLst>
              <a:latin typeface="Arial"/>
              <a:cs typeface="Arial"/>
            </a:endParaRPr>
          </a:p>
        </p:txBody>
      </p:sp>
    </p:spTree>
    <p:extLst>
      <p:ext uri="{BB962C8B-B14F-4D97-AF65-F5344CB8AC3E}">
        <p14:creationId xmlns:p14="http://schemas.microsoft.com/office/powerpoint/2010/main" val="40342456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8640"/>
            <a:ext cx="9144000" cy="612192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01340"/>
            <a:ext cx="9143999" cy="1080120"/>
          </a:xfrm>
          <a:solidFill>
            <a:srgbClr val="FFFFFF"/>
          </a:solidFill>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We also have a lot of things that we can’t grasp. </a:t>
            </a:r>
          </a:p>
        </p:txBody>
      </p:sp>
      <p:sp>
        <p:nvSpPr>
          <p:cNvPr id="5" name="Rectangle 2"/>
          <p:cNvSpPr txBox="1">
            <a:spLocks noChangeArrowheads="1"/>
          </p:cNvSpPr>
          <p:nvPr/>
        </p:nvSpPr>
        <p:spPr bwMode="auto">
          <a:xfrm>
            <a:off x="1" y="6237312"/>
            <a:ext cx="9143999" cy="432048"/>
          </a:xfrm>
          <a:prstGeom prst="rect">
            <a:avLst/>
          </a:prstGeom>
          <a:solidFill>
            <a:srgbClr val="FFFFFF"/>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Which came first?</a:t>
            </a:r>
          </a:p>
        </p:txBody>
      </p:sp>
    </p:spTree>
    <p:extLst>
      <p:ext uri="{BB962C8B-B14F-4D97-AF65-F5344CB8AC3E}">
        <p14:creationId xmlns:p14="http://schemas.microsoft.com/office/powerpoint/2010/main" val="416503773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51520" y="172864"/>
            <a:ext cx="8758005" cy="6568504"/>
            <a:chOff x="251520" y="172864"/>
            <a:chExt cx="8758005" cy="6568504"/>
          </a:xfrm>
        </p:grpSpPr>
        <p:pic>
          <p:nvPicPr>
            <p:cNvPr id="2" name="Picture 1"/>
            <p:cNvPicPr>
              <a:picLocks noChangeAspect="1"/>
            </p:cNvPicPr>
            <p:nvPr/>
          </p:nvPicPr>
          <p:blipFill>
            <a:blip r:embed="rId3"/>
            <a:stretch>
              <a:fillRect/>
            </a:stretch>
          </p:blipFill>
          <p:spPr>
            <a:xfrm>
              <a:off x="251520" y="172864"/>
              <a:ext cx="8758005" cy="6568504"/>
            </a:xfrm>
            <a:prstGeom prst="rect">
              <a:avLst/>
            </a:prstGeom>
          </p:spPr>
        </p:pic>
        <p:sp>
          <p:nvSpPr>
            <p:cNvPr id="3" name="Rectangle 2"/>
            <p:cNvSpPr/>
            <p:nvPr/>
          </p:nvSpPr>
          <p:spPr bwMode="auto">
            <a:xfrm>
              <a:off x="4211960" y="1772816"/>
              <a:ext cx="1008112" cy="3600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5940152" y="2348880"/>
              <a:ext cx="720080" cy="72008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2771800" y="2276872"/>
              <a:ext cx="720080" cy="72008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3" name="Rectangle 12"/>
            <p:cNvSpPr/>
            <p:nvPr/>
          </p:nvSpPr>
          <p:spPr bwMode="auto">
            <a:xfrm>
              <a:off x="3995936" y="2492896"/>
              <a:ext cx="1440160" cy="3600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Rectangle 13"/>
            <p:cNvSpPr/>
            <p:nvPr/>
          </p:nvSpPr>
          <p:spPr bwMode="auto">
            <a:xfrm>
              <a:off x="4067944" y="3212976"/>
              <a:ext cx="1368152" cy="3600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1" y="5589240"/>
            <a:ext cx="9143999" cy="792088"/>
          </a:xfrm>
          <a:solidFill>
            <a:srgbClr val="FFFFFF"/>
          </a:solidFill>
          <a:effectLst/>
        </p:spPr>
        <p:txBody>
          <a:bodyPr/>
          <a:lstStyle/>
          <a:p>
            <a:pPr>
              <a:defRPr/>
            </a:pPr>
            <a:r>
              <a:rPr lang="en-US" sz="5400" b="1" dirty="0">
                <a:solidFill>
                  <a:schemeClr val="tx2"/>
                </a:solidFill>
                <a:effectLst>
                  <a:glow rad="127000">
                    <a:schemeClr val="bg1"/>
                  </a:glow>
                </a:effectLst>
                <a:latin typeface="Times New Roman"/>
                <a:ea typeface="ＭＳ Ｐゴシック" charset="0"/>
                <a:cs typeface="Times New Roman"/>
              </a:rPr>
              <a:t>"So business as usual."</a:t>
            </a:r>
          </a:p>
        </p:txBody>
      </p:sp>
      <p:sp>
        <p:nvSpPr>
          <p:cNvPr id="5" name="Rectangle 2"/>
          <p:cNvSpPr txBox="1">
            <a:spLocks noChangeArrowheads="1"/>
          </p:cNvSpPr>
          <p:nvPr/>
        </p:nvSpPr>
        <p:spPr bwMode="auto">
          <a:xfrm>
            <a:off x="2555776" y="2276872"/>
            <a:ext cx="1008112" cy="79208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spc="-100" dirty="0">
                <a:solidFill>
                  <a:schemeClr val="tx2"/>
                </a:solidFill>
                <a:effectLst>
                  <a:glow rad="127000">
                    <a:schemeClr val="bg1"/>
                  </a:glow>
                </a:effectLst>
                <a:latin typeface="Arial Narrow"/>
                <a:ea typeface="ＭＳ Ｐゴシック" charset="0"/>
                <a:cs typeface="Arial Narrow"/>
              </a:rPr>
              <a:t>NEW WAY</a:t>
            </a:r>
          </a:p>
        </p:txBody>
      </p:sp>
      <p:sp>
        <p:nvSpPr>
          <p:cNvPr id="9" name="Rectangle 2"/>
          <p:cNvSpPr txBox="1">
            <a:spLocks noChangeArrowheads="1"/>
          </p:cNvSpPr>
          <p:nvPr/>
        </p:nvSpPr>
        <p:spPr bwMode="auto">
          <a:xfrm>
            <a:off x="5868144" y="2348880"/>
            <a:ext cx="864096" cy="792088"/>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spc="-100" dirty="0">
                <a:solidFill>
                  <a:schemeClr val="tx2"/>
                </a:solidFill>
                <a:effectLst>
                  <a:glow rad="127000">
                    <a:schemeClr val="bg1"/>
                  </a:glow>
                </a:effectLst>
                <a:latin typeface="Arial Narrow"/>
                <a:ea typeface="ＭＳ Ｐゴシック" charset="0"/>
                <a:cs typeface="Arial Narrow"/>
              </a:rPr>
              <a:t>OLD WAY</a:t>
            </a:r>
          </a:p>
        </p:txBody>
      </p:sp>
      <p:sp>
        <p:nvSpPr>
          <p:cNvPr id="10" name="Rectangle 2"/>
          <p:cNvSpPr txBox="1">
            <a:spLocks noChangeArrowheads="1"/>
          </p:cNvSpPr>
          <p:nvPr/>
        </p:nvSpPr>
        <p:spPr bwMode="auto">
          <a:xfrm>
            <a:off x="3635896" y="2420888"/>
            <a:ext cx="2160240" cy="57606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spc="-100" dirty="0">
                <a:solidFill>
                  <a:schemeClr val="tx2"/>
                </a:solidFill>
                <a:effectLst>
                  <a:glow rad="127000">
                    <a:schemeClr val="bg1"/>
                  </a:glow>
                </a:effectLst>
                <a:latin typeface="Arial Narrow"/>
                <a:ea typeface="ＭＳ Ｐゴシック" charset="0"/>
                <a:cs typeface="Arial Narrow"/>
              </a:rPr>
              <a:t>CIRCUMVENT</a:t>
            </a:r>
          </a:p>
        </p:txBody>
      </p:sp>
      <p:sp>
        <p:nvSpPr>
          <p:cNvPr id="11" name="Rectangle 2"/>
          <p:cNvSpPr txBox="1">
            <a:spLocks noChangeArrowheads="1"/>
          </p:cNvSpPr>
          <p:nvPr/>
        </p:nvSpPr>
        <p:spPr bwMode="auto">
          <a:xfrm>
            <a:off x="4067944" y="1628800"/>
            <a:ext cx="1296144" cy="57606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spc="-100" dirty="0">
                <a:solidFill>
                  <a:schemeClr val="tx2"/>
                </a:solidFill>
                <a:effectLst>
                  <a:glow rad="127000">
                    <a:schemeClr val="bg1"/>
                  </a:glow>
                </a:effectLst>
                <a:latin typeface="Arial Narrow"/>
                <a:ea typeface="ＭＳ Ｐゴシック" charset="0"/>
                <a:cs typeface="Arial Narrow"/>
              </a:rPr>
              <a:t>IGNORE</a:t>
            </a:r>
          </a:p>
        </p:txBody>
      </p:sp>
      <p:sp>
        <p:nvSpPr>
          <p:cNvPr id="12" name="Rectangle 2"/>
          <p:cNvSpPr txBox="1">
            <a:spLocks noChangeArrowheads="1"/>
          </p:cNvSpPr>
          <p:nvPr/>
        </p:nvSpPr>
        <p:spPr bwMode="auto">
          <a:xfrm>
            <a:off x="3923928" y="3140968"/>
            <a:ext cx="1584176" cy="57606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spc="-100" dirty="0">
                <a:solidFill>
                  <a:schemeClr val="tx2"/>
                </a:solidFill>
                <a:effectLst>
                  <a:glow rad="127000">
                    <a:schemeClr val="bg1"/>
                  </a:glow>
                </a:effectLst>
                <a:latin typeface="Arial Narrow"/>
                <a:ea typeface="ＭＳ Ｐゴシック" charset="0"/>
                <a:cs typeface="Arial Narrow"/>
              </a:rPr>
              <a:t>SABOTAGE</a:t>
            </a:r>
          </a:p>
        </p:txBody>
      </p:sp>
    </p:spTree>
    <p:extLst>
      <p:ext uri="{BB962C8B-B14F-4D97-AF65-F5344CB8AC3E}">
        <p14:creationId xmlns:p14="http://schemas.microsoft.com/office/powerpoint/2010/main" val="77152775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3528" y="-624"/>
            <a:ext cx="8064896" cy="6794675"/>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5949280"/>
            <a:ext cx="9143999" cy="783595"/>
          </a:xfrm>
          <a:solidFill>
            <a:schemeClr val="bg1"/>
          </a:solidFill>
          <a:effectLst/>
        </p:spPr>
        <p:txBody>
          <a:bodyPr/>
          <a:lstStyle/>
          <a:p>
            <a:pPr>
              <a:defRPr/>
            </a:pPr>
            <a:r>
              <a:rPr lang="en-US" sz="4000" b="1" dirty="0">
                <a:solidFill>
                  <a:schemeClr val="tx2"/>
                </a:solidFill>
                <a:effectLst>
                  <a:glow rad="127000">
                    <a:schemeClr val="bg1"/>
                  </a:glow>
                </a:effectLst>
                <a:latin typeface="Times New Roman"/>
                <a:ea typeface="ＭＳ Ｐゴシック" charset="0"/>
                <a:cs typeface="Times New Roman"/>
              </a:rPr>
              <a:t>"Are you in the mood to be amazed?"</a:t>
            </a:r>
          </a:p>
        </p:txBody>
      </p:sp>
    </p:spTree>
    <p:extLst>
      <p:ext uri="{BB962C8B-B14F-4D97-AF65-F5344CB8AC3E}">
        <p14:creationId xmlns:p14="http://schemas.microsoft.com/office/powerpoint/2010/main" val="178998145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865" y="2463437"/>
            <a:ext cx="6634487" cy="439248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should we deal with life when </a:t>
            </a:r>
            <a:r>
              <a:rPr lang="en-US" sz="5400" b="1" dirty="0">
                <a:solidFill>
                  <a:srgbClr val="FFFF00"/>
                </a:solidFill>
                <a:effectLst>
                  <a:glow rad="127000">
                    <a:schemeClr val="tx1"/>
                  </a:glow>
                </a:effectLst>
                <a:latin typeface="Arial" charset="0"/>
                <a:ea typeface="ＭＳ Ｐゴシック" charset="0"/>
                <a:cs typeface="ＭＳ Ｐゴシック" charset="0"/>
              </a:rPr>
              <a:t>perplexed</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322910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We’re often utterly </a:t>
            </a:r>
            <a:r>
              <a:rPr lang="en-US" sz="4800" b="1" dirty="0">
                <a:solidFill>
                  <a:srgbClr val="FFFF00"/>
                </a:solidFill>
                <a:effectLst>
                  <a:glow rad="127000">
                    <a:schemeClr val="tx1"/>
                  </a:glow>
                </a:effectLst>
                <a:latin typeface="Arial" charset="0"/>
                <a:ea typeface="ＭＳ Ｐゴシック" charset="0"/>
                <a:cs typeface="ＭＳ Ｐゴシック" charset="0"/>
              </a:rPr>
              <a:t>perplexed</a:t>
            </a:r>
            <a:r>
              <a:rPr lang="en-US" sz="4800" b="1" dirty="0">
                <a:effectLst>
                  <a:glow rad="127000">
                    <a:schemeClr val="tx1"/>
                  </a:glow>
                </a:effectLst>
                <a:latin typeface="Arial" charset="0"/>
                <a:ea typeface="ＭＳ Ｐゴシック" charset="0"/>
                <a:cs typeface="ＭＳ Ｐゴシック" charset="0"/>
              </a:rPr>
              <a:t> at God’s plan.</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565" y="2718272"/>
            <a:ext cx="8925898" cy="3976513"/>
          </a:xfrm>
          <a:prstGeom prst="rect">
            <a:avLst/>
          </a:prstGeom>
        </p:spPr>
      </p:pic>
    </p:spTree>
    <p:extLst>
      <p:ext uri="{BB962C8B-B14F-4D97-AF65-F5344CB8AC3E}">
        <p14:creationId xmlns:p14="http://schemas.microsoft.com/office/powerpoint/2010/main" val="44656128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985838" indent="-985838" algn="l">
              <a:defRPr/>
            </a:pPr>
            <a:r>
              <a:rPr lang="en-US" sz="4800" b="1" dirty="0">
                <a:effectLst>
                  <a:glow rad="127000">
                    <a:schemeClr val="tx1"/>
                  </a:glow>
                </a:effectLst>
                <a:latin typeface="Arial" charset="0"/>
                <a:ea typeface="ＭＳ Ｐゴシック" charset="0"/>
                <a:cs typeface="ＭＳ Ｐゴシック" charset="0"/>
              </a:rPr>
              <a:t>II.   When perplexed, be </a:t>
            </a:r>
            <a:r>
              <a:rPr lang="en-US" sz="6000" b="1" dirty="0">
                <a:solidFill>
                  <a:srgbClr val="FFFF00"/>
                </a:solidFill>
                <a:effectLst>
                  <a:glow rad="127000">
                    <a:schemeClr val="tx1"/>
                  </a:glow>
                </a:effectLst>
                <a:latin typeface="Arial" charset="0"/>
                <a:ea typeface="ＭＳ Ｐゴシック" charset="0"/>
                <a:cs typeface="ＭＳ Ｐゴシック" charset="0"/>
              </a:rPr>
              <a:t>amazed</a:t>
            </a:r>
            <a:r>
              <a:rPr lang="en-US" sz="6000" b="1" dirty="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with God’s ways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(Main Idea). </a:t>
            </a:r>
          </a:p>
        </p:txBody>
      </p:sp>
    </p:spTree>
    <p:extLst>
      <p:ext uri="{BB962C8B-B14F-4D97-AF65-F5344CB8AC3E}">
        <p14:creationId xmlns:p14="http://schemas.microsoft.com/office/powerpoint/2010/main" val="261365349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0120" y="0"/>
            <a:ext cx="7020272" cy="6912928"/>
          </a:xfrm>
          <a:prstGeom prst="rect">
            <a:avLst/>
          </a:prstGeom>
        </p:spPr>
      </p:pic>
      <p:sp>
        <p:nvSpPr>
          <p:cNvPr id="900098" name="Rectangle 2"/>
          <p:cNvSpPr>
            <a:spLocks noGrp="1" noChangeArrowheads="1"/>
          </p:cNvSpPr>
          <p:nvPr>
            <p:ph type="ctrTitle"/>
          </p:nvPr>
        </p:nvSpPr>
        <p:spPr>
          <a:xfrm>
            <a:off x="1054810" y="232008"/>
            <a:ext cx="7045581"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Why do the wicked prosper?</a:t>
            </a:r>
          </a:p>
        </p:txBody>
      </p:sp>
      <p:sp>
        <p:nvSpPr>
          <p:cNvPr id="4" name="Rectangle 2"/>
          <p:cNvSpPr txBox="1">
            <a:spLocks noChangeArrowheads="1"/>
          </p:cNvSpPr>
          <p:nvPr/>
        </p:nvSpPr>
        <p:spPr bwMode="auto">
          <a:xfrm>
            <a:off x="1043607" y="5157192"/>
            <a:ext cx="7045581" cy="14894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400" b="1">
                <a:solidFill>
                  <a:schemeClr val="bg1"/>
                </a:solidFill>
                <a:effectLst>
                  <a:glow rad="127000">
                    <a:schemeClr val="tx1"/>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a:t>“Behold, these are the wicked; </a:t>
            </a:r>
            <a:br>
              <a:rPr lang="en-US" sz="2800"/>
            </a:br>
            <a:r>
              <a:rPr lang="en-US" sz="2800"/>
              <a:t>always at ease, they increase in riches” </a:t>
            </a:r>
            <a:br>
              <a:rPr lang="en-US" sz="2800"/>
            </a:br>
            <a:r>
              <a:rPr lang="en-US" sz="2800"/>
              <a:t>(Psalm 73:12).</a:t>
            </a:r>
            <a:endParaRPr lang="en-US" sz="2800" dirty="0"/>
          </a:p>
        </p:txBody>
      </p:sp>
    </p:spTree>
    <p:extLst>
      <p:ext uri="{BB962C8B-B14F-4D97-AF65-F5344CB8AC3E}">
        <p14:creationId xmlns:p14="http://schemas.microsoft.com/office/powerpoint/2010/main" val="36049823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Habakkuk 3</a:t>
            </a:r>
          </a:p>
        </p:txBody>
      </p:sp>
    </p:spTree>
    <p:extLst>
      <p:ext uri="{BB962C8B-B14F-4D97-AF65-F5344CB8AC3E}">
        <p14:creationId xmlns:p14="http://schemas.microsoft.com/office/powerpoint/2010/main" val="7545715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cs typeface="Arial" charset="0"/>
              </a:rPr>
              <a:t>Book Chart</a:t>
            </a:r>
          </a:p>
        </p:txBody>
      </p:sp>
      <p:graphicFrame>
        <p:nvGraphicFramePr>
          <p:cNvPr id="25" name="Table 24"/>
          <p:cNvGraphicFramePr>
            <a:graphicFrameLocks noGrp="1"/>
          </p:cNvGraphicFramePr>
          <p:nvPr/>
        </p:nvGraphicFramePr>
        <p:xfrm>
          <a:off x="0" y="0"/>
          <a:ext cx="9144000" cy="6858000"/>
        </p:xfrm>
        <a:graphic>
          <a:graphicData uri="http://schemas.openxmlformats.org/drawingml/2006/table">
            <a:tb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08088">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Habakkuk: Babylon</a:t>
                      </a:r>
                      <a:r>
                        <a:rPr kumimoji="1" lang="uk-UA"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s Destruction</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Chapters 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Chapter 3</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Punishment of Babylon</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Praise Song</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Habakkuk</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Perplexity</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Habakkuk</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Praise</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God</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Actions Challenged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God</a:t>
                      </a:r>
                      <a:r>
                        <a:rPr kumimoji="1" lang="uk-UA"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Actions Commended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Faith Troubled</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Faith Triumphant</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Problem</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Resolution</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828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Why </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aren</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t you judging Judah</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s sin, 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 will. I</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 judge Judah with the Babylonians!</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But can you use a nation more wicked than Judah?</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Sure, but I</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 judge them too.</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In wrath remember mercy.</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Our God is an awesome 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 wait patiently for Babylon</a:t>
                      </a:r>
                      <a:r>
                        <a:rPr kumimoji="0" lang="uk-UA"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s judgment and rejoice in 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1:1-4</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1:5-11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1:12–2:1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2:2-20</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3:16-19</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extLst>
                  <a:ext uri="{0D108BD9-81ED-4DB2-BD59-A6C34878D82A}">
                    <a16:rowId xmlns:a16="http://schemas.microsoft.com/office/drawing/2014/main" val="10009"/>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Judah</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c. 607-605 BC</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108602"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2000" b="1">
                <a:solidFill>
                  <a:srgbClr val="FFFFFF"/>
                </a:solidFill>
                <a:latin typeface="Arial" charset="0"/>
                <a:cs typeface="Arial" charset="0"/>
              </a:rPr>
              <a:t>627</a:t>
            </a:r>
          </a:p>
        </p:txBody>
      </p:sp>
      <p:sp>
        <p:nvSpPr>
          <p:cNvPr id="5" name="Oval 4"/>
          <p:cNvSpPr>
            <a:spLocks noChangeArrowheads="1"/>
          </p:cNvSpPr>
          <p:nvPr/>
        </p:nvSpPr>
        <p:spPr bwMode="auto">
          <a:xfrm>
            <a:off x="5364088" y="488776"/>
            <a:ext cx="3779912" cy="6324600"/>
          </a:xfrm>
          <a:prstGeom prst="ellipse">
            <a:avLst/>
          </a:prstGeom>
          <a:noFill/>
          <a:ln w="38100" cmpd="sng">
            <a:solidFill>
              <a:schemeClr val="bg1"/>
            </a:solidFill>
            <a:round/>
            <a:headEnd/>
            <a:tailEnd/>
          </a:ln>
        </p:spPr>
        <p:txBody>
          <a:bodyPr wrap="square">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a:xfrm>
            <a:off x="-76200" y="274638"/>
            <a:ext cx="9296400" cy="1143000"/>
          </a:xfrm>
        </p:spPr>
        <p:txBody>
          <a:bodyPr/>
          <a:lstStyle/>
          <a:p>
            <a:pPr>
              <a:defRPr/>
            </a:pPr>
            <a:r>
              <a:rPr lang="en-US" dirty="0">
                <a:latin typeface="Arial" charset="0"/>
                <a:ea typeface="ＭＳ Ｐゴシック" charset="0"/>
              </a:rPr>
              <a:t>Habakkuk 3</a:t>
            </a:r>
            <a:br>
              <a:rPr lang="en-US" dirty="0">
                <a:latin typeface="Arial" charset="0"/>
                <a:ea typeface="ＭＳ Ｐゴシック" charset="0"/>
              </a:rPr>
            </a:br>
            <a:r>
              <a:rPr lang="en-US" dirty="0">
                <a:latin typeface="Arial" charset="0"/>
                <a:ea typeface="ＭＳ Ｐゴシック" charset="0"/>
              </a:rPr>
              <a:t>The Prophet</a:t>
            </a:r>
            <a:r>
              <a:rPr lang="uk-UA" dirty="0">
                <a:latin typeface="Arial" charset="0"/>
                <a:ea typeface="ＭＳ Ｐゴシック" charset="0"/>
              </a:rPr>
              <a:t>'</a:t>
            </a:r>
            <a:r>
              <a:rPr lang="en-US" dirty="0">
                <a:latin typeface="Arial" charset="0"/>
                <a:ea typeface="ＭＳ Ｐゴシック" charset="0"/>
              </a:rPr>
              <a:t>s Hope</a:t>
            </a:r>
          </a:p>
        </p:txBody>
      </p:sp>
      <p:pic>
        <p:nvPicPr>
          <p:cNvPr id="3" name="Picture 2"/>
          <p:cNvPicPr>
            <a:picLocks noChangeAspect="1"/>
          </p:cNvPicPr>
          <p:nvPr/>
        </p:nvPicPr>
        <p:blipFill>
          <a:blip r:embed="rId2"/>
          <a:stretch>
            <a:fillRect/>
          </a:stretch>
        </p:blipFill>
        <p:spPr>
          <a:xfrm>
            <a:off x="611560" y="2060848"/>
            <a:ext cx="8077200" cy="4191000"/>
          </a:xfrm>
          <a:prstGeom prst="rect">
            <a:avLst/>
          </a:prstGeom>
        </p:spPr>
      </p:pic>
    </p:spTree>
    <p:extLst>
      <p:ext uri="{BB962C8B-B14F-4D97-AF65-F5344CB8AC3E}">
        <p14:creationId xmlns:p14="http://schemas.microsoft.com/office/powerpoint/2010/main" val="27401709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pic>
        <p:nvPicPr>
          <p:cNvPr id="4" name="Picture 3"/>
          <p:cNvPicPr>
            <a:picLocks noChangeAspect="1"/>
          </p:cNvPicPr>
          <p:nvPr/>
        </p:nvPicPr>
        <p:blipFill>
          <a:blip r:embed="rId2"/>
          <a:stretch>
            <a:fillRect/>
          </a:stretch>
        </p:blipFill>
        <p:spPr>
          <a:xfrm>
            <a:off x="520700" y="1524000"/>
            <a:ext cx="8102600" cy="3810000"/>
          </a:xfrm>
          <a:prstGeom prst="rect">
            <a:avLst/>
          </a:prstGeom>
        </p:spPr>
      </p:pic>
      <p:sp>
        <p:nvSpPr>
          <p:cNvPr id="2" name="Title 1"/>
          <p:cNvSpPr>
            <a:spLocks noGrp="1"/>
          </p:cNvSpPr>
          <p:nvPr>
            <p:ph type="title" idx="4294967295"/>
          </p:nvPr>
        </p:nvSpPr>
        <p:spPr>
          <a:xfrm>
            <a:off x="-43880" y="274638"/>
            <a:ext cx="9296400" cy="1143000"/>
          </a:xfrm>
        </p:spPr>
        <p:txBody>
          <a:bodyPr/>
          <a:lstStyle/>
          <a:p>
            <a:pPr>
              <a:defRPr/>
            </a:pPr>
            <a:r>
              <a:rPr lang="en-US" sz="5400" dirty="0">
                <a:latin typeface="Arial" charset="0"/>
                <a:ea typeface="ＭＳ Ｐゴシック" charset="0"/>
              </a:rPr>
              <a:t>The Answer to </a:t>
            </a:r>
            <a:r>
              <a:rPr lang="ru-RU" sz="5400" dirty="0">
                <a:latin typeface="Arial" charset="0"/>
                <a:ea typeface="ＭＳ Ｐゴシック" charset="0"/>
              </a:rPr>
              <a:t>"</a:t>
            </a:r>
            <a:r>
              <a:rPr lang="en-US" sz="5400" dirty="0">
                <a:latin typeface="Arial" charset="0"/>
                <a:ea typeface="ＭＳ Ｐゴシック" charset="0"/>
              </a:rPr>
              <a:t>Why</a:t>
            </a:r>
            <a:r>
              <a:rPr lang="ru-RU" sz="5400" dirty="0">
                <a:latin typeface="Arial" charset="0"/>
                <a:ea typeface="ＭＳ Ｐゴシック" charset="0"/>
              </a:rPr>
              <a:t>"</a:t>
            </a:r>
            <a:r>
              <a:rPr lang="en-US" sz="5400" dirty="0">
                <a:latin typeface="Arial" charset="0"/>
                <a:ea typeface="ＭＳ Ｐゴシック" charset="0"/>
              </a:rPr>
              <a:t> is</a:t>
            </a:r>
            <a:r>
              <a:rPr lang="is-IS" sz="5400" dirty="0">
                <a:latin typeface="Arial" charset="0"/>
                <a:ea typeface="ＭＳ Ｐゴシック" charset="0"/>
              </a:rPr>
              <a:t>…</a:t>
            </a:r>
            <a:endParaRPr lang="en-US" sz="5400" dirty="0">
              <a:latin typeface="Arial" charset="0"/>
              <a:ea typeface="ＭＳ Ｐゴシック" charset="0"/>
            </a:endParaRPr>
          </a:p>
        </p:txBody>
      </p:sp>
      <p:sp>
        <p:nvSpPr>
          <p:cNvPr id="5" name="Title 1"/>
          <p:cNvSpPr txBox="1">
            <a:spLocks/>
          </p:cNvSpPr>
          <p:nvPr/>
        </p:nvSpPr>
        <p:spPr bwMode="auto">
          <a:xfrm>
            <a:off x="-36512" y="1340768"/>
            <a:ext cx="9296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a:defRPr/>
            </a:pPr>
            <a:r>
              <a:rPr lang="ru-RU" sz="6600" dirty="0">
                <a:solidFill>
                  <a:srgbClr val="000090"/>
                </a:solidFill>
                <a:effectLst/>
                <a:latin typeface="Arial" charset="0"/>
                <a:ea typeface="ＭＳ Ｐゴシック" charset="0"/>
              </a:rPr>
              <a:t>"</a:t>
            </a:r>
            <a:r>
              <a:rPr lang="en-US" sz="6600" dirty="0">
                <a:solidFill>
                  <a:srgbClr val="000090"/>
                </a:solidFill>
                <a:effectLst/>
                <a:latin typeface="Arial" charset="0"/>
                <a:ea typeface="ＭＳ Ｐゴシック" charset="0"/>
              </a:rPr>
              <a:t>Who</a:t>
            </a:r>
            <a:r>
              <a:rPr lang="ru-RU" sz="6600" dirty="0">
                <a:solidFill>
                  <a:srgbClr val="000090"/>
                </a:solidFill>
                <a:effectLst/>
                <a:latin typeface="Arial" charset="0"/>
                <a:ea typeface="ＭＳ Ｐゴシック" charset="0"/>
              </a:rPr>
              <a:t>"</a:t>
            </a:r>
            <a:endParaRPr lang="en-US" sz="6600" dirty="0">
              <a:solidFill>
                <a:srgbClr val="000090"/>
              </a:solidFill>
              <a:effectLst/>
              <a:latin typeface="Arial" charset="0"/>
              <a:ea typeface="ＭＳ Ｐゴシック" charset="0"/>
            </a:endParaRPr>
          </a:p>
        </p:txBody>
      </p:sp>
    </p:spTree>
    <p:extLst>
      <p:ext uri="{BB962C8B-B14F-4D97-AF65-F5344CB8AC3E}">
        <p14:creationId xmlns:p14="http://schemas.microsoft.com/office/powerpoint/2010/main" val="181751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455" fill="hold">
                                          <p:stCondLst>
                                            <p:cond delay="0"/>
                                          </p:stCondLst>
                                        </p:cTn>
                                        <p:tgtEl>
                                          <p:spTgt spid="5"/>
                                        </p:tgtEl>
                                        <p:attrNameLst>
                                          <p:attrName>style.rotation</p:attrName>
                                        </p:attrNameLst>
                                      </p:cBhvr>
                                      <p:to>
                                        <p:strVal val="-45.0"/>
                                      </p:to>
                                    </p:set>
                                    <p:anim calcmode="lin" valueType="num">
                                      <p:cBhvr>
                                        <p:cTn id="8"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3"/>
          <p:cNvSpPr>
            <a:spLocks noChangeArrowheads="1"/>
          </p:cNvSpPr>
          <p:nvPr/>
        </p:nvSpPr>
        <p:spPr bwMode="auto">
          <a:xfrm>
            <a:off x="107504" y="76200"/>
            <a:ext cx="8928992" cy="1524000"/>
          </a:xfrm>
          <a:prstGeom prst="rect">
            <a:avLst/>
          </a:prstGeom>
          <a:solidFill>
            <a:srgbClr val="000000"/>
          </a:solidFill>
          <a:ln w="9525">
            <a:solidFill>
              <a:schemeClr val="tx1"/>
            </a:solidFill>
            <a:round/>
            <a:headEnd/>
            <a:tailEnd/>
          </a:ln>
        </p:spPr>
        <p:txBody>
          <a:bodyPr wrap="square">
            <a:spAutoFit/>
          </a:bodyPr>
          <a:lstStyle/>
          <a:p>
            <a:endParaRPr lang="en-US"/>
          </a:p>
        </p:txBody>
      </p:sp>
      <p:sp>
        <p:nvSpPr>
          <p:cNvPr id="2" name="Title 1"/>
          <p:cNvSpPr>
            <a:spLocks noGrp="1"/>
          </p:cNvSpPr>
          <p:nvPr>
            <p:ph type="title" idx="4294967295"/>
          </p:nvPr>
        </p:nvSpPr>
        <p:spPr>
          <a:xfrm>
            <a:off x="-152400" y="44624"/>
            <a:ext cx="9296400" cy="576064"/>
          </a:xfrm>
        </p:spPr>
        <p:txBody>
          <a:bodyPr/>
          <a:lstStyle/>
          <a:p>
            <a:pPr>
              <a:defRPr/>
            </a:pPr>
            <a:r>
              <a:rPr lang="en-US">
                <a:latin typeface="Arial" charset="0"/>
                <a:ea typeface="ＭＳ Ｐゴシック" charset="0"/>
              </a:rPr>
              <a:t>Habakkuk 3:1-2</a:t>
            </a:r>
          </a:p>
        </p:txBody>
      </p:sp>
      <p:pic>
        <p:nvPicPr>
          <p:cNvPr id="110595" name="Picture 6" descr="Hab3PowerofGodinDeser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6" name="Title 1"/>
          <p:cNvSpPr txBox="1">
            <a:spLocks/>
          </p:cNvSpPr>
          <p:nvPr/>
        </p:nvSpPr>
        <p:spPr bwMode="auto">
          <a:xfrm>
            <a:off x="179512" y="620688"/>
            <a:ext cx="8851776"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ru-RU" sz="3200" b="1" dirty="0">
                <a:solidFill>
                  <a:srgbClr val="FFFFFF"/>
                </a:solidFill>
                <a:effectLst>
                  <a:glow rad="228600">
                    <a:srgbClr val="000000"/>
                  </a:glow>
                </a:effectLst>
                <a:latin typeface="Arial" charset="0"/>
                <a:cs typeface="Arial" charset="0"/>
              </a:rPr>
              <a:t>"</a:t>
            </a:r>
            <a:r>
              <a:rPr lang="en-US" sz="3200" b="1" dirty="0">
                <a:solidFill>
                  <a:srgbClr val="FFFFFF"/>
                </a:solidFill>
                <a:effectLst>
                  <a:glow rad="228600">
                    <a:srgbClr val="000000"/>
                  </a:glow>
                </a:effectLst>
                <a:latin typeface="Arial" charset="0"/>
                <a:cs typeface="Arial" charset="0"/>
              </a:rPr>
              <a:t>A prayer of Habakkuk the prophet. </a:t>
            </a:r>
            <a:br>
              <a:rPr lang="en-US" sz="3200" b="1" dirty="0">
                <a:solidFill>
                  <a:srgbClr val="FFFFFF"/>
                </a:solidFill>
                <a:effectLst>
                  <a:glow rad="228600">
                    <a:srgbClr val="000000"/>
                  </a:glow>
                </a:effectLst>
                <a:latin typeface="Arial" charset="0"/>
                <a:cs typeface="Arial" charset="0"/>
              </a:rPr>
            </a:br>
            <a:r>
              <a:rPr lang="en-US" sz="3200" b="1" dirty="0">
                <a:solidFill>
                  <a:srgbClr val="FFFFFF"/>
                </a:solidFill>
                <a:effectLst>
                  <a:glow rad="228600">
                    <a:srgbClr val="000000"/>
                  </a:glow>
                </a:effectLst>
                <a:latin typeface="Arial" charset="0"/>
                <a:cs typeface="Arial" charset="0"/>
              </a:rPr>
              <a:t>On </a:t>
            </a:r>
            <a:r>
              <a:rPr lang="en-US" sz="3200" b="1" i="1" dirty="0" err="1">
                <a:solidFill>
                  <a:srgbClr val="FFFFFF"/>
                </a:solidFill>
                <a:effectLst>
                  <a:glow rad="228600">
                    <a:srgbClr val="000000"/>
                  </a:glow>
                </a:effectLst>
                <a:latin typeface="Arial" charset="0"/>
                <a:cs typeface="Arial" charset="0"/>
              </a:rPr>
              <a:t>shigionoth</a:t>
            </a:r>
            <a:r>
              <a:rPr lang="en-US" sz="3200" b="1" i="1" dirty="0">
                <a:solidFill>
                  <a:srgbClr val="FFFFFF"/>
                </a:solidFill>
                <a:effectLst>
                  <a:glow rad="228600">
                    <a:srgbClr val="000000"/>
                  </a:glow>
                </a:effectLst>
                <a:latin typeface="Arial" charset="0"/>
                <a:cs typeface="Arial" charset="0"/>
              </a:rPr>
              <a:t>.</a:t>
            </a:r>
            <a:endParaRPr lang="en-US" sz="3600" b="1" i="1" dirty="0">
              <a:solidFill>
                <a:srgbClr val="FFFFFF"/>
              </a:solidFill>
              <a:effectLst>
                <a:glow rad="228600">
                  <a:srgbClr val="000000"/>
                </a:glow>
              </a:effectLst>
              <a:latin typeface="Arial" charset="0"/>
              <a:cs typeface="Arial" charset="0"/>
            </a:endParaRPr>
          </a:p>
        </p:txBody>
      </p:sp>
      <p:sp>
        <p:nvSpPr>
          <p:cNvPr id="110597" name="Title 1"/>
          <p:cNvSpPr txBox="1">
            <a:spLocks/>
          </p:cNvSpPr>
          <p:nvPr/>
        </p:nvSpPr>
        <p:spPr bwMode="auto">
          <a:xfrm>
            <a:off x="1331640" y="1916832"/>
            <a:ext cx="773616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sz="3200" b="1" baseline="30000" dirty="0">
                <a:solidFill>
                  <a:srgbClr val="FFFFFF"/>
                </a:solidFill>
                <a:effectLst>
                  <a:glow rad="228600">
                    <a:srgbClr val="000000"/>
                  </a:glow>
                </a:effectLst>
                <a:latin typeface="Arial" charset="0"/>
                <a:cs typeface="Arial" charset="0"/>
              </a:rPr>
              <a:t>2</a:t>
            </a:r>
            <a:r>
              <a:rPr lang="en-US" sz="3200" b="1" dirty="0">
                <a:solidFill>
                  <a:srgbClr val="FFFFFF"/>
                </a:solidFill>
                <a:effectLst>
                  <a:glow rad="228600">
                    <a:srgbClr val="000000"/>
                  </a:glow>
                </a:effectLst>
                <a:latin typeface="Arial" charset="0"/>
                <a:cs typeface="Arial" charset="0"/>
              </a:rPr>
              <a:t>L</a:t>
            </a:r>
            <a:r>
              <a:rPr lang="en-US" sz="2800" b="1" dirty="0">
                <a:solidFill>
                  <a:srgbClr val="FFFFFF"/>
                </a:solidFill>
                <a:effectLst>
                  <a:glow rad="228600">
                    <a:srgbClr val="000000"/>
                  </a:glow>
                </a:effectLst>
                <a:latin typeface="Arial" charset="0"/>
                <a:cs typeface="Arial" charset="0"/>
              </a:rPr>
              <a:t>ORD</a:t>
            </a:r>
            <a:r>
              <a:rPr lang="en-US" sz="3200" b="1" dirty="0">
                <a:solidFill>
                  <a:srgbClr val="FFFFFF"/>
                </a:solidFill>
                <a:effectLst>
                  <a:glow rad="228600">
                    <a:srgbClr val="000000"/>
                  </a:glow>
                </a:effectLst>
                <a:latin typeface="Arial" charset="0"/>
                <a:cs typeface="Arial" charset="0"/>
              </a:rPr>
              <a:t>, I have heard of your fame; </a:t>
            </a:r>
          </a:p>
          <a:p>
            <a:pPr algn="r"/>
            <a:r>
              <a:rPr lang="en-US" sz="3200" b="1" dirty="0">
                <a:solidFill>
                  <a:srgbClr val="FFFFFF"/>
                </a:solidFill>
                <a:effectLst>
                  <a:glow rad="228600">
                    <a:srgbClr val="000000"/>
                  </a:glow>
                </a:effectLst>
                <a:latin typeface="Arial" charset="0"/>
                <a:cs typeface="Arial" charset="0"/>
              </a:rPr>
              <a:t>I stand in awe of your deeds, O L</a:t>
            </a:r>
            <a:r>
              <a:rPr lang="en-US" sz="2800" b="1" dirty="0">
                <a:solidFill>
                  <a:srgbClr val="FFFFFF"/>
                </a:solidFill>
                <a:effectLst>
                  <a:glow rad="228600">
                    <a:srgbClr val="000000"/>
                  </a:glow>
                </a:effectLst>
                <a:latin typeface="Arial" charset="0"/>
                <a:cs typeface="Arial" charset="0"/>
              </a:rPr>
              <a:t>ORD</a:t>
            </a:r>
            <a:r>
              <a:rPr lang="en-US" sz="3200" b="1" dirty="0">
                <a:solidFill>
                  <a:srgbClr val="FFFFFF"/>
                </a:solidFill>
                <a:effectLst>
                  <a:glow rad="228600">
                    <a:srgbClr val="000000"/>
                  </a:glow>
                </a:effectLst>
                <a:latin typeface="Arial" charset="0"/>
                <a:cs typeface="Arial" charset="0"/>
              </a:rPr>
              <a:t>. </a:t>
            </a:r>
          </a:p>
          <a:p>
            <a:pPr algn="r"/>
            <a:r>
              <a:rPr lang="en-US" sz="3200" b="1" dirty="0">
                <a:solidFill>
                  <a:srgbClr val="FFFFFF"/>
                </a:solidFill>
                <a:effectLst>
                  <a:glow rad="228600">
                    <a:srgbClr val="000000"/>
                  </a:glow>
                </a:effectLst>
                <a:latin typeface="Arial" charset="0"/>
                <a:cs typeface="Arial" charset="0"/>
              </a:rPr>
              <a:t>Renew them in our day, </a:t>
            </a:r>
          </a:p>
          <a:p>
            <a:pPr algn="r"/>
            <a:r>
              <a:rPr lang="en-US" sz="3200" b="1" dirty="0">
                <a:solidFill>
                  <a:srgbClr val="FFFFFF"/>
                </a:solidFill>
                <a:effectLst>
                  <a:glow rad="228600">
                    <a:srgbClr val="000000"/>
                  </a:glow>
                </a:effectLst>
                <a:latin typeface="Arial" charset="0"/>
                <a:cs typeface="Arial" charset="0"/>
              </a:rPr>
              <a:t>in our time make them known; </a:t>
            </a:r>
          </a:p>
          <a:p>
            <a:pPr algn="r"/>
            <a:r>
              <a:rPr lang="en-US" sz="3200" b="1" dirty="0">
                <a:solidFill>
                  <a:srgbClr val="FFFFFF"/>
                </a:solidFill>
                <a:effectLst>
                  <a:glow rad="228600">
                    <a:srgbClr val="000000"/>
                  </a:glow>
                </a:effectLst>
                <a:latin typeface="Arial" charset="0"/>
                <a:cs typeface="Arial" charset="0"/>
              </a:rPr>
              <a:t>in wrath remember mercy.</a:t>
            </a:r>
            <a:r>
              <a:rPr lang="ru-RU" sz="3200" b="1" dirty="0">
                <a:solidFill>
                  <a:srgbClr val="FFFFFF"/>
                </a:solidFill>
                <a:effectLst>
                  <a:glow rad="228600">
                    <a:srgbClr val="000000"/>
                  </a:glow>
                </a:effectLst>
                <a:latin typeface="Arial" charset="0"/>
                <a:cs typeface="Arial" charset="0"/>
              </a:rPr>
              <a:t>"</a:t>
            </a:r>
            <a:endParaRPr lang="en-US" sz="3200" b="1" dirty="0">
              <a:solidFill>
                <a:srgbClr val="FFFFFF"/>
              </a:solidFill>
              <a:effectLst>
                <a:glow rad="228600">
                  <a:srgbClr val="000000"/>
                </a:glow>
              </a:effectLst>
              <a:latin typeface="Arial" charset="0"/>
              <a:cs typeface="Arial"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2" descr="hearing_Gods_voic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195736" y="-31"/>
            <a:ext cx="7056784" cy="54157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have heard all about you,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 am filled with awe by your amazing works.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In this time of our deep need,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help us again as you did in years gone by.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in your anger,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remember your mercy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5576282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07504" y="260648"/>
            <a:ext cx="3851921" cy="5509200"/>
          </a:xfrm>
          <a:noFill/>
          <a:ln w="9525">
            <a:noFill/>
            <a:miter lim="800000"/>
            <a:headEnd/>
            <a:tailEnd/>
          </a:ln>
          <a:effectLst>
            <a:outerShdw blurRad="63500" dist="38099" dir="2700000" algn="ctr" rotWithShape="0">
              <a:schemeClr val="tx1">
                <a:alpha val="74998"/>
              </a:schemeClr>
            </a:outerShdw>
          </a:effectLst>
        </p:spPr>
        <p:txBody>
          <a:bodyPr wrap="square" anchor="t">
            <a:spAutoFit/>
          </a:bodyPr>
          <a:lstStyle/>
          <a:p>
            <a:pPr defTabSz="457200" eaLnBrk="1" fontAlgn="auto" hangingPunct="1">
              <a:spcBef>
                <a:spcPct val="50000"/>
              </a:spcBef>
              <a:spcAft>
                <a:spcPts val="0"/>
              </a:spcAft>
            </a:pPr>
            <a:r>
              <a:rPr lang="ru-RU" sz="3200" b="1" kern="1200">
                <a:solidFill>
                  <a:srgbClr val="FFFFFF"/>
                </a:solidFill>
                <a:effectLst>
                  <a:glow rad="101600">
                    <a:srgbClr val="000000">
                      <a:alpha val="75000"/>
                    </a:srgbClr>
                  </a:glow>
                </a:effectLst>
                <a:ea typeface="ＭＳ Ｐゴシック" charset="0"/>
              </a:rPr>
              <a:t>"</a:t>
            </a:r>
            <a:r>
              <a:rPr lang="en-SG" sz="3200" b="1" kern="1200">
                <a:solidFill>
                  <a:srgbClr val="FFFFFF"/>
                </a:solidFill>
                <a:effectLst>
                  <a:glow rad="101600">
                    <a:srgbClr val="000000">
                      <a:alpha val="75000"/>
                    </a:srgbClr>
                  </a:glow>
                </a:effectLst>
                <a:ea typeface="ＭＳ Ｐゴシック" charset="0"/>
              </a:rPr>
              <a:t>I see God moving across the deserts from Edom, the Holy One coming from Mount Paran. </a:t>
            </a:r>
            <a:br>
              <a:rPr lang="en-SG" sz="3200" b="1" kern="1200">
                <a:solidFill>
                  <a:srgbClr val="FFFFFF"/>
                </a:solidFill>
                <a:effectLst>
                  <a:glow rad="101600">
                    <a:srgbClr val="000000">
                      <a:alpha val="75000"/>
                    </a:srgbClr>
                  </a:glow>
                </a:effectLst>
                <a:ea typeface="ＭＳ Ｐゴシック" charset="0"/>
              </a:rPr>
            </a:br>
            <a:r>
              <a:rPr lang="en-SG" sz="3200" b="1" kern="1200">
                <a:solidFill>
                  <a:srgbClr val="FFFFFF"/>
                </a:solidFill>
                <a:effectLst>
                  <a:glow rad="101600">
                    <a:srgbClr val="000000">
                      <a:alpha val="75000"/>
                    </a:srgbClr>
                  </a:glow>
                </a:effectLst>
                <a:ea typeface="ＭＳ Ｐゴシック" charset="0"/>
              </a:rPr>
              <a:t>His brilliant splendor fills the heavens, </a:t>
            </a:r>
            <a:br>
              <a:rPr lang="en-SG" sz="3200" b="1" kern="1200">
                <a:solidFill>
                  <a:srgbClr val="FFFFFF"/>
                </a:solidFill>
                <a:effectLst>
                  <a:glow rad="101600">
                    <a:srgbClr val="000000">
                      <a:alpha val="75000"/>
                    </a:srgbClr>
                  </a:glow>
                </a:effectLst>
                <a:ea typeface="ＭＳ Ｐゴシック" charset="0"/>
              </a:rPr>
            </a:br>
            <a:r>
              <a:rPr lang="en-SG" sz="3200" b="1" kern="1200">
                <a:solidFill>
                  <a:srgbClr val="FFFFFF"/>
                </a:solidFill>
                <a:effectLst>
                  <a:glow rad="101600">
                    <a:srgbClr val="000000">
                      <a:alpha val="75000"/>
                    </a:srgbClr>
                  </a:glow>
                </a:effectLst>
                <a:ea typeface="ＭＳ Ｐゴシック" charset="0"/>
              </a:rPr>
              <a:t>and the earth is filled with his praise</a:t>
            </a:r>
            <a:r>
              <a:rPr lang="ru-RU" sz="3200" b="1" kern="1200">
                <a:solidFill>
                  <a:srgbClr val="FFFFFF"/>
                </a:solidFill>
                <a:effectLst>
                  <a:glow rad="101600">
                    <a:srgbClr val="000000">
                      <a:alpha val="75000"/>
                    </a:srgbClr>
                  </a:glow>
                </a:effectLst>
                <a:ea typeface="ＭＳ Ｐゴシック" charset="0"/>
              </a:rPr>
              <a:t>"</a:t>
            </a:r>
            <a:r>
              <a:rPr lang="en-SG" sz="3200" b="1" kern="1200">
                <a:solidFill>
                  <a:srgbClr val="FFFFFF"/>
                </a:solidFill>
                <a:effectLst>
                  <a:glow rad="101600">
                    <a:srgbClr val="000000">
                      <a:alpha val="75000"/>
                    </a:srgbClr>
                  </a:glow>
                </a:effectLst>
                <a:ea typeface="ＭＳ Ｐゴシック" charset="0"/>
              </a:rPr>
              <a:t> (3:3 </a:t>
            </a:r>
            <a:r>
              <a:rPr lang="en-SG" sz="2800" b="1" kern="1200">
                <a:solidFill>
                  <a:srgbClr val="FFFFFF"/>
                </a:solidFill>
                <a:effectLst>
                  <a:glow rad="101600">
                    <a:srgbClr val="000000">
                      <a:alpha val="75000"/>
                    </a:srgbClr>
                  </a:glow>
                </a:effectLst>
                <a:ea typeface="ＭＳ Ｐゴシック" charset="0"/>
              </a:rPr>
              <a:t>NLT</a:t>
            </a:r>
            <a:r>
              <a:rPr lang="en-SG" sz="3200" b="1" kern="1200">
                <a:solidFill>
                  <a:srgbClr val="FFFFFF"/>
                </a:solidFill>
                <a:effectLst>
                  <a:glow rad="101600">
                    <a:srgbClr val="000000">
                      <a:alpha val="75000"/>
                    </a:srgbClr>
                  </a:glow>
                </a:effectLst>
                <a:ea typeface="ＭＳ Ｐゴシック" charset="0"/>
              </a:rPr>
              <a:t>).</a:t>
            </a:r>
            <a:endParaRPr lang="en-US" sz="3200" b="1" kern="1200" dirty="0">
              <a:solidFill>
                <a:srgbClr val="FFFFFF"/>
              </a:solidFill>
              <a:effectLst>
                <a:glow rad="101600">
                  <a:srgbClr val="000000">
                    <a:alpha val="75000"/>
                  </a:srgbClr>
                </a:glow>
              </a:effectLst>
              <a:ea typeface="ＭＳ Ｐゴシック"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eaLnBrk="1" fontAlgn="auto" hangingPunct="1">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Judah</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eaLnBrk="1" fontAlgn="auto" hangingPunct="1">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Edom</a:t>
            </a:r>
          </a:p>
        </p:txBody>
      </p:sp>
    </p:spTree>
    <p:extLst>
      <p:ext uri="{BB962C8B-B14F-4D97-AF65-F5344CB8AC3E}">
        <p14:creationId xmlns:p14="http://schemas.microsoft.com/office/powerpoint/2010/main" val="8118780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3284984"/>
            <a:ext cx="9144000" cy="28234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His coming is as brilliant as the sunrise.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Rays of light flash from his hands,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where his awesome power is hidden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9248265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5" descr="Exod Nile darkne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157192"/>
            <a:ext cx="9144000" cy="224740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Pestilence marches before him;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plague follows close behind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94364996"/>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25551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When he stops, the earth shakes.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When he looks, the nations tremble.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He shatters the everlasting mountains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levels the eternal hills.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He is the Eternal One!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8657087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27200" y="0"/>
            <a:ext cx="5673436" cy="6858000"/>
          </a:xfrm>
          <a:prstGeom prst="rect">
            <a:avLst/>
          </a:prstGeom>
        </p:spPr>
      </p:pic>
      <p:sp>
        <p:nvSpPr>
          <p:cNvPr id="900098" name="Rectangle 2"/>
          <p:cNvSpPr>
            <a:spLocks noGrp="1" noChangeArrowheads="1"/>
          </p:cNvSpPr>
          <p:nvPr>
            <p:ph type="ctrTitle"/>
          </p:nvPr>
        </p:nvSpPr>
        <p:spPr>
          <a:xfrm>
            <a:off x="0" y="5301208"/>
            <a:ext cx="9144000" cy="1566138"/>
          </a:xfrm>
          <a:solidFill>
            <a:schemeClr val="tx1"/>
          </a:solidFill>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More I Think,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The More Confused I Get</a:t>
            </a:r>
          </a:p>
        </p:txBody>
      </p:sp>
    </p:spTree>
    <p:extLst>
      <p:ext uri="{BB962C8B-B14F-4D97-AF65-F5344CB8AC3E}">
        <p14:creationId xmlns:p14="http://schemas.microsoft.com/office/powerpoint/2010/main" val="32928541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3500"/>
            <a:ext cx="7019926"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Explosion 1 16"/>
          <p:cNvSpPr/>
          <p:nvPr/>
        </p:nvSpPr>
        <p:spPr bwMode="auto">
          <a:xfrm>
            <a:off x="4499992" y="3861048"/>
            <a:ext cx="3096344" cy="1872208"/>
          </a:xfrm>
          <a:prstGeom prst="irregularSeal1">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 name="Explosion 1 1"/>
          <p:cNvSpPr/>
          <p:nvPr/>
        </p:nvSpPr>
        <p:spPr bwMode="auto">
          <a:xfrm>
            <a:off x="395536" y="4365104"/>
            <a:ext cx="3096344" cy="1872208"/>
          </a:xfrm>
          <a:prstGeom prst="irregularSeal1">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4"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defTabSz="914400" eaLnBrk="0" hangingPunct="0">
              <a:spcBef>
                <a:spcPct val="50000"/>
              </a:spcBef>
              <a:buFont typeface="Wingdings" pitchFamily="-111" charset="2"/>
              <a:buChar char="§"/>
              <a:defRPr/>
            </a:pPr>
            <a:endParaRPr lang="en-US" sz="2400" b="1">
              <a:solidFill>
                <a:srgbClr val="000000"/>
              </a:solidFill>
              <a:latin typeface="Arial"/>
              <a:ea typeface="Times New Roman" pitchFamily="-111" charset="0"/>
              <a:cs typeface="Arial"/>
            </a:endParaRPr>
          </a:p>
        </p:txBody>
      </p:sp>
      <p:sp>
        <p:nvSpPr>
          <p:cNvPr id="9" name="Text Box 12"/>
          <p:cNvSpPr txBox="1">
            <a:spLocks noChangeArrowheads="1"/>
          </p:cNvSpPr>
          <p:nvPr/>
        </p:nvSpPr>
        <p:spPr bwMode="auto">
          <a:xfrm>
            <a:off x="-348208" y="4932456"/>
            <a:ext cx="3048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hangingPunct="1">
              <a:spcBef>
                <a:spcPct val="50000"/>
              </a:spcBef>
            </a:pPr>
            <a:r>
              <a:rPr lang="en-US" sz="3200" b="1">
                <a:solidFill>
                  <a:schemeClr val="bg1"/>
                </a:solidFill>
                <a:effectLst>
                  <a:glow rad="228600">
                    <a:schemeClr val="tx1"/>
                  </a:glow>
                </a:effectLst>
                <a:latin typeface="Arial" charset="0"/>
                <a:cs typeface="Arial" charset="0"/>
              </a:rPr>
              <a:t>Cushan</a:t>
            </a:r>
          </a:p>
        </p:txBody>
      </p:sp>
      <p:sp>
        <p:nvSpPr>
          <p:cNvPr id="10" name="Text Box 13"/>
          <p:cNvSpPr txBox="1">
            <a:spLocks noChangeArrowheads="1"/>
          </p:cNvSpPr>
          <p:nvPr/>
        </p:nvSpPr>
        <p:spPr bwMode="auto">
          <a:xfrm>
            <a:off x="5155728" y="4365104"/>
            <a:ext cx="3048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chemeClr val="bg1"/>
                </a:solidFill>
                <a:effectLst>
                  <a:glow rad="228600">
                    <a:schemeClr val="tx1"/>
                  </a:glow>
                </a:effectLst>
                <a:latin typeface="Arial" charset="0"/>
                <a:cs typeface="Arial" charset="0"/>
              </a:rPr>
              <a:t>Midian</a:t>
            </a:r>
          </a:p>
        </p:txBody>
      </p:sp>
      <p:sp>
        <p:nvSpPr>
          <p:cNvPr id="15" name="Text Box 9"/>
          <p:cNvSpPr txBox="1">
            <a:spLocks noChangeArrowheads="1"/>
          </p:cNvSpPr>
          <p:nvPr/>
        </p:nvSpPr>
        <p:spPr bwMode="auto">
          <a:xfrm>
            <a:off x="3132138" y="4076700"/>
            <a:ext cx="139223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sz="3200" b="1">
                <a:solidFill>
                  <a:schemeClr val="bg1"/>
                </a:solidFill>
                <a:effectLst>
                  <a:glow rad="228600">
                    <a:schemeClr val="tx1"/>
                  </a:glow>
                </a:effectLst>
                <a:latin typeface="Arial" charset="0"/>
                <a:cs typeface="Arial" charset="0"/>
              </a:rPr>
              <a:t>Mt. Sinai</a:t>
            </a:r>
          </a:p>
        </p:txBody>
      </p:sp>
      <p:sp>
        <p:nvSpPr>
          <p:cNvPr id="900098" name="Rectangle 2"/>
          <p:cNvSpPr>
            <a:spLocks noGrp="1" noChangeArrowheads="1"/>
          </p:cNvSpPr>
          <p:nvPr>
            <p:ph type="ctrTitle"/>
          </p:nvPr>
        </p:nvSpPr>
        <p:spPr>
          <a:xfrm>
            <a:off x="0" y="188640"/>
            <a:ext cx="7020272" cy="2376264"/>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see the people of Cushan in distress, and the nation of Midian trembling in terror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104980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sp>
        <p:nvSpPr>
          <p:cNvPr id="144386" name="Rectangle 3"/>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pic>
        <p:nvPicPr>
          <p:cNvPr id="144387" name="Picture 4" descr="redseapar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238625"/>
            <a:ext cx="9144000" cy="261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4388" name="Picture 5" descr="CrossingRedSe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0413" y="381000"/>
            <a:ext cx="3846512" cy="384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3494" name="Rectangle 6"/>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en-US" b="1">
                <a:effectLst>
                  <a:glow rad="317500">
                    <a:schemeClr val="bg2">
                      <a:alpha val="90000"/>
                    </a:schemeClr>
                  </a:glow>
                </a:effectLst>
                <a:latin typeface="Arial"/>
                <a:cs typeface="Arial"/>
              </a:rPr>
              <a:t>The Sea</a:t>
            </a:r>
          </a:p>
        </p:txBody>
      </p:sp>
      <p:sp>
        <p:nvSpPr>
          <p:cNvPr id="1343495" name="Text Box 7"/>
          <p:cNvSpPr txBox="1">
            <a:spLocks noChangeArrowheads="1"/>
          </p:cNvSpPr>
          <p:nvPr/>
        </p:nvSpPr>
        <p:spPr bwMode="auto">
          <a:xfrm>
            <a:off x="3505200" y="5638800"/>
            <a:ext cx="5486400" cy="830997"/>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ormAutofit fontScale="97500"/>
          </a:bodyPr>
          <a:lstStyle>
            <a:lvl1pPr marL="715963" indent="-715963">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algn="r">
              <a:defRPr/>
            </a:pPr>
            <a:r>
              <a:rPr lang="en-US" dirty="0">
                <a:solidFill>
                  <a:srgbClr val="FFFFFF"/>
                </a:solidFill>
                <a:effectLst>
                  <a:glow rad="317500">
                    <a:srgbClr val="212121">
                      <a:alpha val="90000"/>
                    </a:srgbClr>
                  </a:glow>
                </a:effectLst>
                <a:ea typeface="ＭＳ Ｐゴシック"/>
              </a:rPr>
              <a:t>Exodus 12</a:t>
            </a:r>
          </a:p>
        </p:txBody>
      </p:sp>
    </p:spTree>
    <p:extLst>
      <p:ext uri="{BB962C8B-B14F-4D97-AF65-F5344CB8AC3E}">
        <p14:creationId xmlns:p14="http://schemas.microsoft.com/office/powerpoint/2010/main" val="6141168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sp>
        <p:nvSpPr>
          <p:cNvPr id="1345539" name="Rectangle 3"/>
          <p:cNvSpPr>
            <a:spLocks noGrp="1"/>
          </p:cNvSpPr>
          <p:nvPr>
            <p:ph type="title"/>
          </p:nvPr>
        </p:nvSpPr>
        <p:spPr>
          <a:xfrm>
            <a:off x="685800" y="304800"/>
            <a:ext cx="7770813" cy="762000"/>
          </a:xfrm>
        </p:spPr>
        <p:txBody>
          <a:bodyPr>
            <a:normAutofit fontScale="90000"/>
          </a:bodyPr>
          <a:lstStyle/>
          <a:p>
            <a:pPr marL="715963" indent="-715963">
              <a:defRPr/>
            </a:pPr>
            <a:r>
              <a:rPr lang="en-US" b="1" kern="1200" dirty="0">
                <a:effectLst>
                  <a:glow rad="317500">
                    <a:schemeClr val="bg2">
                      <a:alpha val="90000"/>
                    </a:schemeClr>
                  </a:glow>
                </a:effectLst>
                <a:latin typeface="Arial"/>
                <a:cs typeface="Arial"/>
              </a:rPr>
              <a:t>The Leader</a:t>
            </a:r>
          </a:p>
        </p:txBody>
      </p:sp>
      <p:sp>
        <p:nvSpPr>
          <p:cNvPr id="146435"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pic>
        <p:nvPicPr>
          <p:cNvPr id="146436" name="Picture 5" descr="moses_red_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3313" y="1397000"/>
            <a:ext cx="6937375" cy="491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5542" name="Text Box 6"/>
          <p:cNvSpPr txBox="1">
            <a:spLocks noChangeArrowheads="1"/>
          </p:cNvSpPr>
          <p:nvPr/>
        </p:nvSpPr>
        <p:spPr bwMode="auto">
          <a:xfrm>
            <a:off x="3505200" y="5638800"/>
            <a:ext cx="5486400" cy="830997"/>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ormAutofit fontScale="97500"/>
          </a:bodyPr>
          <a:lstStyle>
            <a:defPPr>
              <a:defRPr lang="en-US"/>
            </a:defPPr>
            <a:lvl1pPr marL="715963" indent="-715963" algn="r">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a:defRPr/>
            </a:pPr>
            <a:r>
              <a:rPr lang="en-US" dirty="0">
                <a:solidFill>
                  <a:srgbClr val="FFFFFF"/>
                </a:solidFill>
                <a:effectLst>
                  <a:glow rad="317500">
                    <a:srgbClr val="212121">
                      <a:alpha val="90000"/>
                    </a:srgbClr>
                  </a:glow>
                </a:effectLst>
                <a:ea typeface="ＭＳ Ｐゴシック"/>
              </a:rPr>
              <a:t>Exodus 12</a:t>
            </a:r>
          </a:p>
        </p:txBody>
      </p:sp>
    </p:spTree>
    <p:extLst>
      <p:ext uri="{BB962C8B-B14F-4D97-AF65-F5344CB8AC3E}">
        <p14:creationId xmlns:p14="http://schemas.microsoft.com/office/powerpoint/2010/main" val="757985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5" descr="Red Sea"/>
          <p:cNvPicPr>
            <a:picLocks noChangeAspect="1" noChangeArrowheads="1"/>
          </p:cNvPicPr>
          <p:nvPr/>
        </p:nvPicPr>
        <p:blipFill rotWithShape="1">
          <a:blip r:embed="rId3" cstate="screen">
            <a:lum bright="6000"/>
            <a:extLst>
              <a:ext uri="{28A0092B-C50C-407E-A947-70E740481C1C}">
                <a14:useLocalDpi xmlns:a14="http://schemas.microsoft.com/office/drawing/2010/main"/>
              </a:ext>
            </a:extLst>
          </a:blip>
          <a:srcRect/>
          <a:stretch/>
        </p:blipFill>
        <p:spPr bwMode="auto">
          <a:xfrm>
            <a:off x="0" y="0"/>
            <a:ext cx="444316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4499992" y="29469"/>
            <a:ext cx="464400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Was it in anger,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that you struck the rivers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parted the sea?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Were you displeased with them?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No, you were sending your chariots of salvation!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6596145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4877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You brandished your bow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your quiver of arrows.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You split open the earth with flowing rivers.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10 </a:t>
            </a:r>
            <a:r>
              <a:rPr lang="en-US" sz="3600" b="1" dirty="0">
                <a:effectLst>
                  <a:glow rad="127000">
                    <a:schemeClr val="tx1"/>
                  </a:glow>
                </a:effectLst>
                <a:latin typeface="Arial" charset="0"/>
                <a:ea typeface="ＭＳ Ｐゴシック" charset="0"/>
                <a:cs typeface="ＭＳ Ｐゴシック" charset="0"/>
              </a:rPr>
              <a:t>The mountains watched and trembled.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Onward swept the raging waters.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The mighty deep cried out,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lifting its hands to the L</a:t>
            </a:r>
            <a:r>
              <a:rPr lang="en-US" sz="3200" b="1" dirty="0">
                <a:effectLst>
                  <a:glow rad="127000">
                    <a:schemeClr val="tx1"/>
                  </a:glow>
                </a:effectLst>
                <a:latin typeface="Arial" charset="0"/>
                <a:ea typeface="ＭＳ Ｐゴシック" charset="0"/>
                <a:cs typeface="ＭＳ Ｐゴシック" charset="0"/>
              </a:rPr>
              <a:t>ORD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(3:9-10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0376205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403648" y="29469"/>
            <a:ext cx="7740352" cy="31114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 sun and moon stood still in the sky as your brilliant arrows flew and your glittering spear flashed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3269173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536" y="548680"/>
            <a:ext cx="7272808" cy="5631779"/>
          </a:xfrm>
          <a:effectLst>
            <a:outerShdw blurRad="63500" dist="35921" dir="2700000" algn="ctr" rotWithShape="0">
              <a:schemeClr val="tx2">
                <a:alpha val="74998"/>
              </a:schemeClr>
            </a:outerShdw>
          </a:effec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You marched across the land in anger and trampled the nations in your fury.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13 </a:t>
            </a:r>
            <a:r>
              <a:rPr lang="en-US" sz="3600" b="1" dirty="0">
                <a:effectLst>
                  <a:glow rad="127000">
                    <a:schemeClr val="tx1"/>
                  </a:glow>
                </a:effectLst>
                <a:latin typeface="Arial" charset="0"/>
                <a:ea typeface="ＭＳ Ｐゴシック" charset="0"/>
                <a:cs typeface="ＭＳ Ｐゴシック" charset="0"/>
              </a:rPr>
              <a:t>You went out to rescue your chosen people, to save your anointed ones. You crushed the heads of the wicked and stripped their bones from head to toe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(3:12-13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7955106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With his own weapons,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you destroyed the chief of those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who rushed out like a whirlwind,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thinking Israel would be easy prey. </a:t>
            </a:r>
            <a:br>
              <a:rPr lang="en-US" sz="3600" b="1" dirty="0">
                <a:effectLst>
                  <a:glow rad="127000">
                    <a:schemeClr val="tx1"/>
                  </a:glow>
                </a:effectLst>
                <a:latin typeface="Arial" charset="0"/>
                <a:ea typeface="ＭＳ Ｐゴシック" charset="0"/>
                <a:cs typeface="ＭＳ Ｐゴシック" charset="0"/>
              </a:rPr>
            </a:br>
            <a:r>
              <a:rPr lang="en-US" sz="3600" b="1" baseline="30000" dirty="0">
                <a:effectLst>
                  <a:glow rad="127000">
                    <a:schemeClr val="tx1"/>
                  </a:glow>
                </a:effectLst>
                <a:latin typeface="Arial" charset="0"/>
                <a:ea typeface="ＭＳ Ｐゴシック" charset="0"/>
                <a:cs typeface="ＭＳ Ｐゴシック" charset="0"/>
              </a:rPr>
              <a:t>15 </a:t>
            </a:r>
            <a:r>
              <a:rPr lang="en-US" sz="3600" b="1" dirty="0">
                <a:effectLst>
                  <a:glow rad="127000">
                    <a:schemeClr val="tx1"/>
                  </a:glow>
                </a:effectLst>
                <a:latin typeface="Arial" charset="0"/>
                <a:ea typeface="ＭＳ Ｐゴシック" charset="0"/>
                <a:cs typeface="ＭＳ Ｐゴシック" charset="0"/>
              </a:rPr>
              <a:t>You trampled the sea with your horses, and the mighty waters piled high</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(3:14-15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3140669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6236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trembled inside when I heard this;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my lips quivered with fear.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My legs gave way beneath me,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I shook in terror.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 will wait quietly for the coming day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when disaster will strike the people who invade 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(3:16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3506082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76200" y="-152400"/>
            <a:ext cx="9372600" cy="7086600"/>
          </a:xfrm>
          <a:prstGeom prst="rect">
            <a:avLst/>
          </a:prstGeom>
          <a:solidFill>
            <a:srgbClr val="000000"/>
          </a:solidFill>
          <a:ln w="9525">
            <a:solidFill>
              <a:schemeClr val="tx1"/>
            </a:solidFill>
            <a:round/>
            <a:headEnd/>
            <a:tailEnd/>
          </a:ln>
        </p:spPr>
        <p:txBody>
          <a:bodyPr>
            <a:spAutoFit/>
          </a:bodyPr>
          <a:lstStyle/>
          <a:p>
            <a:endParaRPr lang="en-US"/>
          </a:p>
        </p:txBody>
      </p:sp>
      <p:sp>
        <p:nvSpPr>
          <p:cNvPr id="2" name="Title 1"/>
          <p:cNvSpPr>
            <a:spLocks noGrp="1"/>
          </p:cNvSpPr>
          <p:nvPr>
            <p:ph type="title" idx="4294967295"/>
          </p:nvPr>
        </p:nvSpPr>
        <p:spPr>
          <a:xfrm>
            <a:off x="-12468" y="-27988"/>
            <a:ext cx="9296400" cy="1143000"/>
          </a:xfrm>
        </p:spPr>
        <p:txBody>
          <a:bodyPr/>
          <a:lstStyle/>
          <a:p>
            <a:pPr>
              <a:defRPr/>
            </a:pPr>
            <a:r>
              <a:rPr lang="en-US">
                <a:latin typeface="Arial" charset="0"/>
                <a:ea typeface="ＭＳ Ｐゴシック" charset="0"/>
              </a:rPr>
              <a:t>Habakkuk 3:17 Expected Budding</a:t>
            </a:r>
          </a:p>
        </p:txBody>
      </p:sp>
      <p:pic>
        <p:nvPicPr>
          <p:cNvPr id="111619" name="Picture 4" descr="hab 3 bud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3528" y="1196752"/>
            <a:ext cx="8280920" cy="5498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theme/_rels/theme1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Sans"/>
        <a:ea typeface="ヒラギノ角ゴ Pro W3"/>
        <a:cs typeface="ヒラギノ角ゴ Pro W3"/>
      </a:majorFont>
      <a:minorFont>
        <a:latin typeface="Gill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 W3" charset="0"/>
            <a:cs typeface="ヒラギノ角ゴ Pro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 W3" charset="0"/>
            <a:cs typeface="ヒラギノ角ゴ Pro W3" charset="0"/>
            <a:sym typeface="Gill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13529</TotalTime>
  <Words>4577</Words>
  <Application>Microsoft Macintosh PowerPoint</Application>
  <PresentationFormat>On-screen Show (4:3)</PresentationFormat>
  <Paragraphs>610</Paragraphs>
  <Slides>124</Slides>
  <Notes>91</Notes>
  <HiddenSlides>0</HiddenSlides>
  <MMClips>0</MMClips>
  <ScaleCrop>false</ScaleCrop>
  <HeadingPairs>
    <vt:vector size="6" baseType="variant">
      <vt:variant>
        <vt:lpstr>Fonts Used</vt:lpstr>
      </vt:variant>
      <vt:variant>
        <vt:i4>13</vt:i4>
      </vt:variant>
      <vt:variant>
        <vt:lpstr>Theme</vt:lpstr>
      </vt:variant>
      <vt:variant>
        <vt:i4>19</vt:i4>
      </vt:variant>
      <vt:variant>
        <vt:lpstr>Slide Titles</vt:lpstr>
      </vt:variant>
      <vt:variant>
        <vt:i4>124</vt:i4>
      </vt:variant>
    </vt:vector>
  </HeadingPairs>
  <TitlesOfParts>
    <vt:vector size="156" baseType="lpstr">
      <vt:lpstr>26</vt:lpstr>
      <vt:lpstr>Apple Chancery</vt:lpstr>
      <vt:lpstr>Arial</vt:lpstr>
      <vt:lpstr>Arial Narrow</vt:lpstr>
      <vt:lpstr>Calisto MT</vt:lpstr>
      <vt:lpstr>Comic Sans MS</vt:lpstr>
      <vt:lpstr>Copperplate Gothic Light</vt:lpstr>
      <vt:lpstr>GillSans</vt:lpstr>
      <vt:lpstr>Impact</vt:lpstr>
      <vt:lpstr>Tahoma</vt:lpstr>
      <vt:lpstr>Times</vt:lpstr>
      <vt:lpstr>Times New Roman</vt:lpstr>
      <vt:lpstr>Wingdings</vt:lpstr>
      <vt:lpstr>Slit</vt:lpstr>
      <vt:lpstr>標準デザイン</vt:lpstr>
      <vt:lpstr>Shimmer</vt:lpstr>
      <vt:lpstr>Default Design</vt:lpstr>
      <vt:lpstr>2_Default Design</vt:lpstr>
      <vt:lpstr>1_Slit</vt:lpstr>
      <vt:lpstr>3_Default Design</vt:lpstr>
      <vt:lpstr>Refined</vt:lpstr>
      <vt:lpstr>49_Blank Presentation</vt:lpstr>
      <vt:lpstr>27_Default Design</vt:lpstr>
      <vt:lpstr>Blank Presentation</vt:lpstr>
      <vt:lpstr>2_Slit</vt:lpstr>
      <vt:lpstr>11_Default Design</vt:lpstr>
      <vt:lpstr>Title &amp; Subtitle</vt:lpstr>
      <vt:lpstr>5_Default Design</vt:lpstr>
      <vt:lpstr>6_Default Design</vt:lpstr>
      <vt:lpstr>1_Blank Presentation</vt:lpstr>
      <vt:lpstr>3_Story</vt:lpstr>
      <vt:lpstr>8_Default Design</vt:lpstr>
      <vt:lpstr>Be Amazed</vt:lpstr>
      <vt:lpstr>What  I  know.</vt:lpstr>
      <vt:lpstr>abbreviate.</vt:lpstr>
      <vt:lpstr>pronunciation.</vt:lpstr>
      <vt:lpstr>pronunciation.</vt:lpstr>
      <vt:lpstr>How long, O Lord?</vt:lpstr>
      <vt:lpstr>The Griffiths  9 Jan 2016</vt:lpstr>
      <vt:lpstr>Why do the wicked prosper?</vt:lpstr>
      <vt:lpstr>The More I Think,  The More Confused I Get</vt:lpstr>
      <vt:lpstr>Perplexed?</vt:lpstr>
      <vt:lpstr>Habakkuk is the only prophet whose entire book is a dialogue with God.</vt:lpstr>
      <vt:lpstr>GODLY</vt:lpstr>
      <vt:lpstr>"Trust Me."</vt:lpstr>
      <vt:lpstr>(No answer)</vt:lpstr>
      <vt:lpstr>Why so much injustice?</vt:lpstr>
      <vt:lpstr>How should we deal with life when perplexed?</vt:lpstr>
      <vt:lpstr>Timeline</vt:lpstr>
      <vt:lpstr>Slides on  Habakkuk 1</vt:lpstr>
      <vt:lpstr>"This is the message that the prophet Habakkuk received in a vision” (1:1 NLT).</vt:lpstr>
      <vt:lpstr>Date</vt:lpstr>
      <vt:lpstr>An Evil End to Judah</vt:lpstr>
      <vt:lpstr>Habakkuk 1:3 </vt:lpstr>
      <vt:lpstr>Book Chart</vt:lpstr>
      <vt:lpstr>I. We’re often utterly perplexed at God’s plan.</vt:lpstr>
      <vt:lpstr>Who</vt:lpstr>
      <vt:lpstr>An Evil End to Judah</vt:lpstr>
      <vt:lpstr>"Must I forever see these evil deeds?  Why must I watch all this misery?  Wherever I look,  I see destruction and violence.  I am surrounded by people  who love to argue and fight.  4 The law has become paralyzed,  and there is no justice in the courts.  The wicked far outnumber the righteous,  so that justice has become perverted"  (1:3-4 NLT).</vt:lpstr>
      <vt:lpstr>Recipients</vt:lpstr>
      <vt:lpstr>Why</vt:lpstr>
      <vt:lpstr>How should we deal with injustice right inside the family of faith?</vt:lpstr>
      <vt:lpstr>Habakkuk 1:5-11: God's Unexpected Response</vt:lpstr>
      <vt:lpstr>"The LORD replied,  'Look around at the nations;  look and be amazed!  For I am doing something in your own day,  something you wouldn't believe  even if someone told you about it'"  (1:5 NLT).</vt:lpstr>
      <vt:lpstr>Habakkuk 1:6 </vt:lpstr>
      <vt:lpstr>Literary Structure of Habakkuk</vt:lpstr>
      <vt:lpstr>Book Chart</vt:lpstr>
      <vt:lpstr>"They are notorious for their cruelty  and do whatever they like.</vt:lpstr>
      <vt:lpstr>"On they come, all bent on violence.  Their hordes advance like a desert wind,  sweeping captives ahead of them like sand.  10 They scoff at kings and princes  and scorn all their fortresses.  They simply pile ramps of earth  against their walls and capture them!"  (1:9-10 NLT).</vt:lpstr>
      <vt:lpstr>"They sweep past like the wind  and are gone. But they are deeply guilty,  for their own strength is their god"  (1:11 NLT).</vt:lpstr>
      <vt:lpstr>"O LORD my God, my Holy One, you who are eternal—  surely you do not plan to wipe us out?  O LORD, our Rock, you have sent these Babylonians to correct us,  to punish us for our many sins"  (1:12 NLT).</vt:lpstr>
      <vt:lpstr>The Babylonian Threat</vt:lpstr>
      <vt:lpstr>The Babylonians</vt:lpstr>
      <vt:lpstr>PowerPoint Presentation</vt:lpstr>
      <vt:lpstr>Habakkuk 1:13 NLT </vt:lpstr>
      <vt:lpstr>Marina Bay</vt:lpstr>
      <vt:lpstr>How would the LORD do the same today?</vt:lpstr>
      <vt:lpstr>"Are we only fish to be caught and killed?  Are we only sea creatures that have no leader?  15 Must we be strung up on their hooks  and caught in their nets while they rejoice and celebrate?"  (1:14-15 NLT).</vt:lpstr>
      <vt:lpstr>Self-Made Idols Are Useless</vt:lpstr>
      <vt:lpstr>"Then they will worship their nets  and burn incense in front of them.   'These nets are the gods who have made us rich!' they will claim.  17 Will you let them get away with this forever? Will they succeed forever in their heartless conquests?"  (Hab 1:16-17 NLT).</vt:lpstr>
      <vt:lpstr>Slides on  Habakkuk 2</vt:lpstr>
      <vt:lpstr>Waiting for an Answer (Hab. 2:1 NLT)</vt:lpstr>
      <vt:lpstr>Getting an Answer (Hab. 2:2 NLT)</vt:lpstr>
      <vt:lpstr>Habakkuk 2:3</vt:lpstr>
      <vt:lpstr>The Heart of the Oracle (2:4)</vt:lpstr>
      <vt:lpstr>The Heart of the Oracle (2:4)</vt:lpstr>
      <vt:lpstr>"Wealth is treacherous,  and the arrogant are never at rest.  They open their mouths as wide as the grave, and like death, they are never satisfied. In their greed they have gathered up many nations  and swallowed many peoples"  (2:5 NLT).</vt:lpstr>
      <vt:lpstr>Habakkuk 2:1</vt:lpstr>
      <vt:lpstr>"But soon their captives will taunt them.  They will mock them, saying,   'What sorrow awaits you thieves!  Now you will get what you deserve!  You've become rich by extortion,  but how much longer can this go on?'  7 Suddenly, your debtors will take action.  They will turn on you and take all you have, while you stand trembling and helpless" (2:6-7 NLT).</vt:lpstr>
      <vt:lpstr>"'Because you have plundered many nations; now all the survivors will plunder you.  You committed murder throughout the countryside and filled the towns with violence" (2:8 NLT).</vt:lpstr>
      <vt:lpstr>Habakkuk 2:9</vt:lpstr>
      <vt:lpstr>Habakkuk 2:1</vt:lpstr>
      <vt:lpstr>Habakkuk 2:9-11 NLT </vt:lpstr>
      <vt:lpstr>Habakkuk 2:1</vt:lpstr>
      <vt:lpstr>Habakkuk 2:12-13 NLT </vt:lpstr>
      <vt:lpstr>Habakkuk 2:14  </vt:lpstr>
      <vt:lpstr>Habakkuk 2:14 = Psalm 2:8?</vt:lpstr>
      <vt:lpstr>Habakkuk 2:1</vt:lpstr>
      <vt:lpstr>Habakkuk 2:15  </vt:lpstr>
      <vt:lpstr>Habakkuk 2:16  </vt:lpstr>
      <vt:lpstr>Habakkuk 2:17  </vt:lpstr>
      <vt:lpstr>Habakkuk 2:1</vt:lpstr>
      <vt:lpstr>"What good is an idol carved by man,  or a cast image that deceives you?  How foolish to trust in your own creation—a god that can't even talk!" (2:18 NLT).</vt:lpstr>
      <vt:lpstr>"What sorrow awaits you who say to wooden idols, 'Wake up and save us!' To speechless stone images you say, 'Rise up and teach us!'  Can an idol tell you what to do? They may be overlaid with gold and silver, but they are lifeless inside"  (2:19 NLT).</vt:lpstr>
      <vt:lpstr>Habakkuk 2:20  </vt:lpstr>
      <vt:lpstr>We also have a lot of things that we can’t grasp. </vt:lpstr>
      <vt:lpstr>"So business as usual."</vt:lpstr>
      <vt:lpstr>"Are you in the mood to be amazed?"</vt:lpstr>
      <vt:lpstr>How should we deal with life when perplexed?</vt:lpstr>
      <vt:lpstr>I. We’re often utterly perplexed at God’s plan.</vt:lpstr>
      <vt:lpstr>II.   When perplexed, be amazed with God’s ways  (Main Idea). </vt:lpstr>
      <vt:lpstr>Slides on  Habakkuk 3</vt:lpstr>
      <vt:lpstr>Book Chart</vt:lpstr>
      <vt:lpstr>Habakkuk 3 The Prophet's Hope</vt:lpstr>
      <vt:lpstr>The Answer to "Why" is…</vt:lpstr>
      <vt:lpstr>Habakkuk 3:1-2</vt:lpstr>
      <vt:lpstr>"I have heard all about you, LORD.  I am filled with awe by your amazing works.  In this time of our deep need,  help us again as you did in years gone by.  And in your anger,  remember your mercy"  (3:2 NLT).</vt:lpstr>
      <vt:lpstr>"I see God moving across the deserts from Edom, the Holy One coming from Mount Paran.  His brilliant splendor fills the heavens,  and the earth is filled with his praise" (3:3 NLT).</vt:lpstr>
      <vt:lpstr>"His coming is as brilliant as the sunrise.  Rays of light flash from his hands,  where his awesome power is hidden"  (3:4 NLT).</vt:lpstr>
      <vt:lpstr>"Pestilence marches before him;  plague follows close behind" (3:5 NLT).</vt:lpstr>
      <vt:lpstr>"When he stops, the earth shakes.  When he looks, the nations tremble.  He shatters the everlasting mountains  and levels the eternal hills.  He is the Eternal One!" (3:6 NLT).</vt:lpstr>
      <vt:lpstr>"I see the people of Cushan in distress, and the nation of Midian trembling in terror”  (3:7 NLT).</vt:lpstr>
      <vt:lpstr>The Sea</vt:lpstr>
      <vt:lpstr>The Leader</vt:lpstr>
      <vt:lpstr>"Was it in anger, LORD, that you struck the rivers  and parted the sea?  Were you displeased with them?  No, you were sending your chariots of salvation!"  (3:8 NLT).</vt:lpstr>
      <vt:lpstr>"You brandished your bow  and your quiver of arrows.  You split open the earth with flowing rivers.  10 The mountains watched and trembled.  Onward swept the raging waters.  The mighty deep cried out,  lifting its hands to the LORD"  (3:9-10 NLT).</vt:lpstr>
      <vt:lpstr>"The sun and moon stood still in the sky as your brilliant arrows flew and your glittering spear flashed” (3:11 NLT).</vt:lpstr>
      <vt:lpstr>"You marched across the land in anger and trampled the nations in your fury.  13 You went out to rescue your chosen people, to save your anointed ones. You crushed the heads of the wicked and stripped their bones from head to toe" (3:12-13 NLT).</vt:lpstr>
      <vt:lpstr>"With his own weapons,  you destroyed the chief of those  who rushed out like a whirlwind,  thinking Israel would be easy prey.  15 You trampled the sea with your horses, and the mighty waters piled high"  (3:14-15 NLT).</vt:lpstr>
      <vt:lpstr>"I trembled inside when I heard this;  my lips quivered with fear.  My legs gave way beneath me,  and I shook in terror.  I will wait quietly for the coming day  when disaster will strike the people who invade us" (3:16 NLT).</vt:lpstr>
      <vt:lpstr>Habakkuk 3:17 Expected Budding</vt:lpstr>
      <vt:lpstr>Hab. 3:17-18</vt:lpstr>
      <vt:lpstr>The Glory of Singapore</vt:lpstr>
      <vt:lpstr>The Destruction of Singapore</vt:lpstr>
      <vt:lpstr>Habakkuk 3:18 </vt:lpstr>
      <vt:lpstr>Habakkuk 3:19</vt:lpstr>
      <vt:lpstr>Belshazzar Humbled</vt:lpstr>
      <vt:lpstr>PowerPoint Presentation</vt:lpstr>
      <vt:lpstr>Don’t let your confusion stop you from being amazed at how God works.</vt:lpstr>
      <vt:lpstr>Be Amazed</vt:lpstr>
      <vt:lpstr>Be Amazed</vt:lpstr>
      <vt:lpstr>Be Amazed</vt:lpstr>
      <vt:lpstr>Be Amazed</vt:lpstr>
      <vt:lpstr>Be Amazed</vt:lpstr>
      <vt:lpstr>Be Amazed</vt:lpstr>
      <vt:lpstr>A Prayer</vt:lpstr>
      <vt:lpstr>How should we deal with life when perplexed?</vt:lpstr>
      <vt:lpstr>Main Idea</vt:lpstr>
      <vt:lpstr>I. We’re often utterly perplexed at God’s plan.</vt:lpstr>
      <vt:lpstr>II.   When perplexed, be amazed with God’s ways  (Main Idea). </vt:lpstr>
      <vt:lpstr>What issue most baffles you where you need hope?</vt:lpstr>
      <vt:lpstr>Key Word</vt:lpstr>
      <vt:lpstr>Key Verse</vt:lpstr>
      <vt:lpstr>Rest in the LORD</vt:lpstr>
      <vt:lpstr>Black</vt:lpstr>
      <vt:lpstr>OT Sermons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Chia Cher Ling</dc:creator>
  <cp:lastModifiedBy>Rick Griffith</cp:lastModifiedBy>
  <cp:revision>279</cp:revision>
  <dcterms:created xsi:type="dcterms:W3CDTF">2010-04-21T11:11:15Z</dcterms:created>
  <dcterms:modified xsi:type="dcterms:W3CDTF">2022-06-15T18:11:03Z</dcterms:modified>
</cp:coreProperties>
</file>